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5143500" cx="9144000"/>
  <p:notesSz cx="6858000" cy="9144000"/>
  <p:embeddedFontLst>
    <p:embeddedFont>
      <p:font typeface="IBM Plex Mono Medium"/>
      <p:regular r:id="rId39"/>
      <p:bold r:id="rId40"/>
      <p:italic r:id="rId41"/>
      <p:boldItalic r:id="rId42"/>
    </p:embeddedFont>
    <p:embeddedFont>
      <p:font typeface="Roboto"/>
      <p:regular r:id="rId43"/>
      <p:bold r:id="rId44"/>
      <p:italic r:id="rId45"/>
      <p:boldItalic r:id="rId46"/>
    </p:embeddedFont>
    <p:embeddedFont>
      <p:font typeface="Poppins"/>
      <p:regular r:id="rId47"/>
      <p:bold r:id="rId48"/>
      <p:italic r:id="rId49"/>
      <p:boldItalic r:id="rId50"/>
    </p:embeddedFont>
    <p:embeddedFont>
      <p:font typeface="Poppins Medium"/>
      <p:regular r:id="rId51"/>
      <p:bold r:id="rId52"/>
      <p:italic r:id="rId53"/>
      <p:boldItalic r:id="rId54"/>
    </p:embeddedFont>
    <p:embeddedFont>
      <p:font typeface="Poppins Black"/>
      <p:bold r:id="rId55"/>
      <p:boldItalic r:id="rId56"/>
    </p:embeddedFont>
    <p:embeddedFont>
      <p:font typeface="Poppins SemiBold"/>
      <p:regular r:id="rId57"/>
      <p:bold r:id="rId58"/>
      <p:italic r:id="rId59"/>
      <p:boldItalic r:id="rId60"/>
    </p:embeddedFont>
    <p:embeddedFont>
      <p:font typeface="IBM Plex Mono"/>
      <p:regular r:id="rId61"/>
      <p:bold r:id="rId62"/>
      <p:italic r:id="rId63"/>
      <p:boldItalic r:id="rId6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7487D85-BAEE-46B5-91EF-1853AEE5B247}">
  <a:tblStyle styleId="{D7487D85-BAEE-46B5-91EF-1853AEE5B247}"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IBMPlexMonoMedium-bold.fntdata"/><Relationship Id="rId42" Type="http://schemas.openxmlformats.org/officeDocument/2006/relationships/font" Target="fonts/IBMPlexMonoMedium-boldItalic.fntdata"/><Relationship Id="rId41" Type="http://schemas.openxmlformats.org/officeDocument/2006/relationships/font" Target="fonts/IBMPlexMonoMedium-italic.fntdata"/><Relationship Id="rId44" Type="http://schemas.openxmlformats.org/officeDocument/2006/relationships/font" Target="fonts/Roboto-bold.fntdata"/><Relationship Id="rId43" Type="http://schemas.openxmlformats.org/officeDocument/2006/relationships/font" Target="fonts/Roboto-regular.fntdata"/><Relationship Id="rId46" Type="http://schemas.openxmlformats.org/officeDocument/2006/relationships/font" Target="fonts/Roboto-boldItalic.fntdata"/><Relationship Id="rId45" Type="http://schemas.openxmlformats.org/officeDocument/2006/relationships/font" Target="fonts/Roboto-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Poppins-bold.fntdata"/><Relationship Id="rId47" Type="http://schemas.openxmlformats.org/officeDocument/2006/relationships/font" Target="fonts/Poppins-regular.fntdata"/><Relationship Id="rId49" Type="http://schemas.openxmlformats.org/officeDocument/2006/relationships/font" Target="fonts/Poppi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font" Target="fonts/IBMPlexMonoMedium-regular.fntdata"/><Relationship Id="rId38" Type="http://schemas.openxmlformats.org/officeDocument/2006/relationships/slide" Target="slides/slide33.xml"/><Relationship Id="rId62" Type="http://schemas.openxmlformats.org/officeDocument/2006/relationships/font" Target="fonts/IBMPlexMono-bold.fntdata"/><Relationship Id="rId61" Type="http://schemas.openxmlformats.org/officeDocument/2006/relationships/font" Target="fonts/IBMPlexMono-regular.fntdata"/><Relationship Id="rId20" Type="http://schemas.openxmlformats.org/officeDocument/2006/relationships/slide" Target="slides/slide15.xml"/><Relationship Id="rId64" Type="http://schemas.openxmlformats.org/officeDocument/2006/relationships/font" Target="fonts/IBMPlexMono-boldItalic.fntdata"/><Relationship Id="rId63" Type="http://schemas.openxmlformats.org/officeDocument/2006/relationships/font" Target="fonts/IBMPlexMono-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PoppinsSemiBold-bold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PoppinsMedium-regular.fntdata"/><Relationship Id="rId50" Type="http://schemas.openxmlformats.org/officeDocument/2006/relationships/font" Target="fonts/Poppins-boldItalic.fntdata"/><Relationship Id="rId53" Type="http://schemas.openxmlformats.org/officeDocument/2006/relationships/font" Target="fonts/PoppinsMedium-italic.fntdata"/><Relationship Id="rId52" Type="http://schemas.openxmlformats.org/officeDocument/2006/relationships/font" Target="fonts/PoppinsMedium-bold.fntdata"/><Relationship Id="rId11" Type="http://schemas.openxmlformats.org/officeDocument/2006/relationships/slide" Target="slides/slide6.xml"/><Relationship Id="rId55" Type="http://schemas.openxmlformats.org/officeDocument/2006/relationships/font" Target="fonts/PoppinsBlack-bold.fntdata"/><Relationship Id="rId10" Type="http://schemas.openxmlformats.org/officeDocument/2006/relationships/slide" Target="slides/slide5.xml"/><Relationship Id="rId54" Type="http://schemas.openxmlformats.org/officeDocument/2006/relationships/font" Target="fonts/PoppinsMedium-boldItalic.fntdata"/><Relationship Id="rId13" Type="http://schemas.openxmlformats.org/officeDocument/2006/relationships/slide" Target="slides/slide8.xml"/><Relationship Id="rId57" Type="http://schemas.openxmlformats.org/officeDocument/2006/relationships/font" Target="fonts/PoppinsSemiBold-regular.fntdata"/><Relationship Id="rId12" Type="http://schemas.openxmlformats.org/officeDocument/2006/relationships/slide" Target="slides/slide7.xml"/><Relationship Id="rId56" Type="http://schemas.openxmlformats.org/officeDocument/2006/relationships/font" Target="fonts/PoppinsBlack-boldItalic.fntdata"/><Relationship Id="rId15" Type="http://schemas.openxmlformats.org/officeDocument/2006/relationships/slide" Target="slides/slide10.xml"/><Relationship Id="rId59" Type="http://schemas.openxmlformats.org/officeDocument/2006/relationships/font" Target="fonts/PoppinsSemiBold-italic.fntdata"/><Relationship Id="rId14" Type="http://schemas.openxmlformats.org/officeDocument/2006/relationships/slide" Target="slides/slide9.xml"/><Relationship Id="rId58" Type="http://schemas.openxmlformats.org/officeDocument/2006/relationships/font" Target="fonts/PoppinsSemiBold-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400" u="none" cap="none" strike="noStrike">
                <a:latin typeface="Arial"/>
                <a:ea typeface="Arial"/>
                <a:cs typeface="Arial"/>
                <a:sym typeface="Arial"/>
              </a:defRPr>
            </a:lvl1pPr>
            <a:lvl2pPr indent="-228600" lvl="1" marL="914400" marR="0" rtl="0" algn="l">
              <a:spcBef>
                <a:spcPts val="0"/>
              </a:spcBef>
              <a:spcAft>
                <a:spcPts val="0"/>
              </a:spcAft>
              <a:buSzPts val="1400"/>
              <a:buNone/>
              <a:defRPr b="0" i="0" sz="1400" u="none" cap="none" strike="noStrike">
                <a:latin typeface="Arial"/>
                <a:ea typeface="Arial"/>
                <a:cs typeface="Arial"/>
                <a:sym typeface="Arial"/>
              </a:defRPr>
            </a:lvl2pPr>
            <a:lvl3pPr indent="-228600" lvl="2" marL="1371600" marR="0" rtl="0" algn="l">
              <a:spcBef>
                <a:spcPts val="0"/>
              </a:spcBef>
              <a:spcAft>
                <a:spcPts val="0"/>
              </a:spcAft>
              <a:buSzPts val="1400"/>
              <a:buNone/>
              <a:defRPr b="0" i="0" sz="1400" u="none" cap="none" strike="noStrike">
                <a:latin typeface="Arial"/>
                <a:ea typeface="Arial"/>
                <a:cs typeface="Arial"/>
                <a:sym typeface="Arial"/>
              </a:defRPr>
            </a:lvl3pPr>
            <a:lvl4pPr indent="-228600" lvl="3" marL="1828800" marR="0" rtl="0" algn="l">
              <a:spcBef>
                <a:spcPts val="0"/>
              </a:spcBef>
              <a:spcAft>
                <a:spcPts val="0"/>
              </a:spcAft>
              <a:buSzPts val="1400"/>
              <a:buNone/>
              <a:defRPr b="0" i="0" sz="1400" u="none" cap="none" strike="noStrike">
                <a:latin typeface="Arial"/>
                <a:ea typeface="Arial"/>
                <a:cs typeface="Arial"/>
                <a:sym typeface="Arial"/>
              </a:defRPr>
            </a:lvl4pPr>
            <a:lvl5pPr indent="-228600" lvl="4" marL="2286000" marR="0" rtl="0" algn="l">
              <a:spcBef>
                <a:spcPts val="0"/>
              </a:spcBef>
              <a:spcAft>
                <a:spcPts val="0"/>
              </a:spcAft>
              <a:buSzPts val="1400"/>
              <a:buNone/>
              <a:defRPr b="0" i="0" sz="1400" u="none" cap="none" strike="noStrike">
                <a:latin typeface="Arial"/>
                <a:ea typeface="Arial"/>
                <a:cs typeface="Arial"/>
                <a:sym typeface="Arial"/>
              </a:defRPr>
            </a:lvl5pPr>
            <a:lvl6pPr indent="-228600" lvl="5" marL="2743200" marR="0" rtl="0" algn="l">
              <a:spcBef>
                <a:spcPts val="0"/>
              </a:spcBef>
              <a:spcAft>
                <a:spcPts val="0"/>
              </a:spcAft>
              <a:buSzPts val="1400"/>
              <a:buNone/>
              <a:defRPr b="0" i="0" sz="1400" u="none" cap="none" strike="noStrike">
                <a:latin typeface="Arial"/>
                <a:ea typeface="Arial"/>
                <a:cs typeface="Arial"/>
                <a:sym typeface="Arial"/>
              </a:defRPr>
            </a:lvl6pPr>
            <a:lvl7pPr indent="-228600" lvl="6" marL="3200400" marR="0" rtl="0" algn="l">
              <a:spcBef>
                <a:spcPts val="0"/>
              </a:spcBef>
              <a:spcAft>
                <a:spcPts val="0"/>
              </a:spcAft>
              <a:buSzPts val="1400"/>
              <a:buNone/>
              <a:defRPr b="0" i="0" sz="1400" u="none" cap="none" strike="noStrike">
                <a:latin typeface="Arial"/>
                <a:ea typeface="Arial"/>
                <a:cs typeface="Arial"/>
                <a:sym typeface="Arial"/>
              </a:defRPr>
            </a:lvl7pPr>
            <a:lvl8pPr indent="-228600" lvl="7" marL="3657600" marR="0" rtl="0" algn="l">
              <a:spcBef>
                <a:spcPts val="0"/>
              </a:spcBef>
              <a:spcAft>
                <a:spcPts val="0"/>
              </a:spcAft>
              <a:buSzPts val="1400"/>
              <a:buNone/>
              <a:defRPr b="0" i="0" sz="1400" u="none" cap="none" strike="noStrike">
                <a:latin typeface="Arial"/>
                <a:ea typeface="Arial"/>
                <a:cs typeface="Arial"/>
                <a:sym typeface="Arial"/>
              </a:defRPr>
            </a:lvl8pPr>
            <a:lvl9pPr indent="-228600" lvl="8" marL="4114800" marR="0" rtl="0" algn="l">
              <a:spcBef>
                <a:spcPts val="0"/>
              </a:spcBef>
              <a:spcAft>
                <a:spcPts val="0"/>
              </a:spcAft>
              <a:buSzPts val="1400"/>
              <a:buNone/>
              <a:defRPr b="0" i="0" sz="1400" u="none" cap="none" strike="noStrike">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ed.com/talks/mike_cannon_brookes_how_you_can_use_impostor_syndrome_to_your_benefit?language=en"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ed.com/talks/mike_cannon_brookes_how_you_can_use_impostor_syndrome_to_your_benefit?language=en"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jamboard.google.com/d/1HnJDhPDCA3MTdc6ygy09otcSvwGXxnS8d6Z6z0jD4KE/viewer?f=6" TargetMode="Externa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d66595bace_0_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7" name="Google Shape;117;gd66595bace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1e4f9771e4_0_38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1e4f9771e4_0_38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solidFill>
                  <a:schemeClr val="dk1"/>
                </a:solidFill>
              </a:rPr>
              <a:t>For example, maybe you love to code but do not have enough now to be a data scientist. Could you find a company where it possible to move from data analytics to data science?</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Maybe you want to work in finance but have a domain in health. </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1e4f9771e4_0_84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1e4f9771e4_0_84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solidFill>
                  <a:schemeClr val="dk1"/>
                </a:solidFill>
              </a:rPr>
              <a:t>For example, maybe you love to code but do not have enough now to be a data scientist. Could you find a company where it possible to move from data analytics to data science?</a:t>
            </a:r>
            <a:endParaRPr>
              <a:solidFill>
                <a:schemeClr val="dk1"/>
              </a:solidFill>
            </a:endParaRPr>
          </a:p>
          <a:p>
            <a:pPr indent="0" lvl="0" marL="0" rtl="0" algn="l">
              <a:spcBef>
                <a:spcPts val="0"/>
              </a:spcBef>
              <a:spcAft>
                <a:spcPts val="0"/>
              </a:spcAft>
              <a:buNone/>
            </a:pPr>
            <a:r>
              <a:rPr lang="en-US">
                <a:solidFill>
                  <a:schemeClr val="dk1"/>
                </a:solidFill>
              </a:rPr>
              <a:t>Maybe you want to work in finance but have a domain in health. </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1e4f9771e4_0_85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1e4f9771e4_0_85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solidFill>
                  <a:schemeClr val="dk1"/>
                </a:solidFill>
              </a:rPr>
              <a:t>For example, maybe you love to code but do not have enough now to be a data scientist. Could you find a company where it possible to move from data analytics to data science?</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Maybe you want to work in finance but have a domain in health. </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1e4f9771e4_0_86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1e4f9771e4_0_86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solidFill>
                  <a:schemeClr val="dk1"/>
                </a:solidFill>
              </a:rPr>
              <a:t>For example, maybe you love to code but do not have enough now to be a data scientist. Could you find a company where it possible to move from data analytics to data science?</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Maybe you want to work in finance but have a domain in health. </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1e4f9771e4_0_69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1e4f9771e4_0_69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b="1" lang="en-US" sz="1150">
                <a:solidFill>
                  <a:schemeClr val="hlink"/>
                </a:solidFill>
                <a:highlight>
                  <a:srgbClr val="F8F8F8"/>
                </a:highlight>
                <a:uFill>
                  <a:noFill/>
                </a:uFill>
                <a:hlinkClick r:id="rId2"/>
              </a:rPr>
              <a:t>Mike Cannon-Brookes: How you can use impostor syndrome to your benefit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1e4f9771e4_0_70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1e4f9771e4_0_70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b="1" lang="en-US" sz="1150">
                <a:solidFill>
                  <a:schemeClr val="hlink"/>
                </a:solidFill>
                <a:highlight>
                  <a:srgbClr val="F8F8F8"/>
                </a:highlight>
                <a:uFill>
                  <a:noFill/>
                </a:uFill>
                <a:hlinkClick r:id="rId2"/>
              </a:rPr>
              <a:t>Mike Cannon-Brookes: How you can use impostor syndrome to your benefit</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11424a83d1_0_58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Poll?</a:t>
            </a:r>
            <a:endParaRPr/>
          </a:p>
        </p:txBody>
      </p:sp>
      <p:sp>
        <p:nvSpPr>
          <p:cNvPr id="294" name="Google Shape;294;g111424a83d1_0_58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d7df88e233_0_41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a:solidFill>
                  <a:schemeClr val="dk1"/>
                </a:solidFill>
                <a:latin typeface="Poppins"/>
                <a:ea typeface="Poppins"/>
                <a:cs typeface="Poppins"/>
                <a:sym typeface="Poppins"/>
              </a:rPr>
              <a:t>Project manager role: Engineering manager or product manager or scrum</a:t>
            </a:r>
            <a:endParaRPr>
              <a:solidFill>
                <a:schemeClr val="dk1"/>
              </a:solidFill>
              <a:latin typeface="Poppins"/>
              <a:ea typeface="Poppins"/>
              <a:cs typeface="Poppins"/>
              <a:sym typeface="Poppins"/>
            </a:endParaRPr>
          </a:p>
          <a:p>
            <a:pPr indent="0" lvl="0" marL="0" rtl="0" algn="l">
              <a:spcBef>
                <a:spcPts val="0"/>
              </a:spcBef>
              <a:spcAft>
                <a:spcPts val="0"/>
              </a:spcAft>
              <a:buNone/>
            </a:pPr>
            <a:r>
              <a:t/>
            </a:r>
            <a:endParaRPr/>
          </a:p>
        </p:txBody>
      </p:sp>
      <p:sp>
        <p:nvSpPr>
          <p:cNvPr id="299" name="Google Shape;299;gd7df88e233_0_4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d7df88e233_0_42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1200"/>
              </a:spcAft>
              <a:buClr>
                <a:schemeClr val="dk1"/>
              </a:buClr>
              <a:buSzPts val="1100"/>
              <a:buFont typeface="Arial"/>
              <a:buNone/>
            </a:pPr>
            <a:r>
              <a:t/>
            </a:r>
            <a:endParaRPr/>
          </a:p>
        </p:txBody>
      </p:sp>
      <p:sp>
        <p:nvSpPr>
          <p:cNvPr id="311" name="Google Shape;311;gd7df88e233_0_4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d7df88e233_0_42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b="1" lang="en-US"/>
              <a:t>Questions for discussion:</a:t>
            </a:r>
            <a:endParaRPr b="1"/>
          </a:p>
          <a:p>
            <a:pPr indent="0" lvl="0" marL="0" rtl="0" algn="l">
              <a:spcBef>
                <a:spcPts val="0"/>
              </a:spcBef>
              <a:spcAft>
                <a:spcPts val="0"/>
              </a:spcAft>
              <a:buNone/>
            </a:pPr>
            <a:r>
              <a:t/>
            </a:r>
            <a:endParaRPr b="1"/>
          </a:p>
          <a:p>
            <a:pPr indent="0" lvl="0" marL="0" rtl="0" algn="l">
              <a:spcBef>
                <a:spcPts val="0"/>
              </a:spcBef>
              <a:spcAft>
                <a:spcPts val="0"/>
              </a:spcAft>
              <a:buNone/>
            </a:pPr>
            <a:r>
              <a:rPr lang="en-US"/>
              <a:t>What’s their primary focus? (They are focusing on the product)</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What are the questions they are focusing on? (Is this feature that important? Is this an important problem to solve? What will create business value?)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If you are to hire a PM, what are the key skills, background you will be looking for? (Communication skills, Stakeholders management, Project Management skills, ability to challenge status quo, etc)</a:t>
            </a:r>
            <a:endParaRPr/>
          </a:p>
        </p:txBody>
      </p:sp>
      <p:sp>
        <p:nvSpPr>
          <p:cNvPr id="318" name="Google Shape;318;gd7df88e233_0_4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dcae07c8c4_0_1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dcae07c8c4_0_12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d7df88e233_0_45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6" name="Google Shape;326;gd7df88e233_0_45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d7df88e233_0_47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b="1" lang="en-US">
                <a:solidFill>
                  <a:schemeClr val="dk1"/>
                </a:solidFill>
              </a:rPr>
              <a:t>Questions for discussion:</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US"/>
              <a:t>What are the key questions they are focusing on? (</a:t>
            </a:r>
            <a:r>
              <a:rPr lang="en-US" sz="1600">
                <a:solidFill>
                  <a:srgbClr val="2C573E"/>
                </a:solidFill>
                <a:highlight>
                  <a:srgbClr val="FFFFFF"/>
                </a:highlight>
              </a:rPr>
              <a:t>How many users are affected by this problem?What are the key metrics for performance?)</a:t>
            </a:r>
            <a:endParaRPr sz="1600">
              <a:solidFill>
                <a:srgbClr val="2C573E"/>
              </a:solidFill>
              <a:highlight>
                <a:srgbClr val="FFFFFF"/>
              </a:highlight>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US"/>
              <a:t>What a</a:t>
            </a:r>
            <a:r>
              <a:rPr lang="en-US"/>
              <a:t>re DA key skills? </a:t>
            </a:r>
            <a:r>
              <a:rPr lang="en-US">
                <a:solidFill>
                  <a:srgbClr val="FF0000"/>
                </a:solidFill>
              </a:rPr>
              <a:t>(Can we define a minimum here??)</a:t>
            </a:r>
            <a:r>
              <a:rPr lang="en-US"/>
              <a:t> </a:t>
            </a:r>
            <a:endParaRPr/>
          </a:p>
          <a:p>
            <a:pPr indent="0" lvl="0" marL="0" rtl="0" algn="l">
              <a:spcBef>
                <a:spcPts val="0"/>
              </a:spcBef>
              <a:spcAft>
                <a:spcPts val="0"/>
              </a:spcAft>
              <a:buNone/>
            </a:pPr>
            <a:r>
              <a:rPr lang="en-US" sz="1600">
                <a:solidFill>
                  <a:srgbClr val="2C573E"/>
                </a:solidFill>
                <a:highlight>
                  <a:srgbClr val="FFFFFF"/>
                </a:highlight>
              </a:rPr>
              <a:t>SQL — this is the main tool that they work with;</a:t>
            </a:r>
            <a:r>
              <a:rPr lang="en-US" sz="1600">
                <a:solidFill>
                  <a:srgbClr val="2C573E"/>
                </a:solidFill>
                <a:highlight>
                  <a:srgbClr val="FFFFFF"/>
                </a:highlight>
              </a:rPr>
              <a:t>Tableau or similar tools for building dashboards; Basics of statistics; </a:t>
            </a:r>
            <a:r>
              <a:rPr lang="en-US" sz="1600">
                <a:solidFill>
                  <a:srgbClr val="2C573E"/>
                </a:solidFill>
                <a:highlight>
                  <a:srgbClr val="FFFFFF"/>
                </a:highlight>
              </a:rPr>
              <a:t>Programming languages such as Python or R </a:t>
            </a:r>
            <a:r>
              <a:rPr lang="en-US" sz="1600">
                <a:solidFill>
                  <a:srgbClr val="FF0000"/>
                </a:solidFill>
                <a:highlight>
                  <a:srgbClr val="FFFFFF"/>
                </a:highlight>
              </a:rPr>
              <a:t>(to what extent does it required??)</a:t>
            </a:r>
            <a:r>
              <a:rPr lang="en-US" sz="1600">
                <a:solidFill>
                  <a:srgbClr val="2C573E"/>
                </a:solidFill>
                <a:highlight>
                  <a:srgbClr val="FFFFFF"/>
                </a:highlight>
              </a:rPr>
              <a:t>;</a:t>
            </a:r>
            <a:endParaRPr sz="1600">
              <a:solidFill>
                <a:srgbClr val="2C573E"/>
              </a:solidFill>
              <a:highlight>
                <a:srgbClr val="FFFFFF"/>
              </a:highlight>
            </a:endParaRPr>
          </a:p>
          <a:p>
            <a:pPr indent="0" lvl="0" marL="0" rtl="0" algn="l">
              <a:lnSpc>
                <a:spcPct val="115000"/>
              </a:lnSpc>
              <a:spcBef>
                <a:spcPts val="0"/>
              </a:spcBef>
              <a:spcAft>
                <a:spcPts val="0"/>
              </a:spcAft>
              <a:buNone/>
            </a:pPr>
            <a:r>
              <a:rPr lang="en-US" sz="1600">
                <a:solidFill>
                  <a:srgbClr val="2C573E"/>
                </a:solidFill>
                <a:highlight>
                  <a:srgbClr val="FFFFFF"/>
                </a:highlight>
              </a:rPr>
              <a:t>How to run experiments; a bit of machine learning, such as regression analysis, and time series modeling. Presentation skills, Analytical skills </a:t>
            </a:r>
            <a:endParaRPr sz="1600">
              <a:solidFill>
                <a:srgbClr val="2C573E"/>
              </a:solidFill>
              <a:highlight>
                <a:srgbClr val="FFFFFF"/>
              </a:highlight>
            </a:endParaRPr>
          </a:p>
          <a:p>
            <a:pPr indent="0" lvl="0" marL="0" rtl="0" algn="l">
              <a:lnSpc>
                <a:spcPct val="115000"/>
              </a:lnSpc>
              <a:spcBef>
                <a:spcPts val="1200"/>
              </a:spcBef>
              <a:spcAft>
                <a:spcPts val="0"/>
              </a:spcAft>
              <a:buNone/>
            </a:pPr>
            <a:r>
              <a:rPr lang="en-US" sz="1600">
                <a:solidFill>
                  <a:srgbClr val="2C573E"/>
                </a:solidFill>
                <a:highlight>
                  <a:srgbClr val="FFFFFF"/>
                </a:highlight>
              </a:rPr>
              <a:t>AI Guild: Skill Descriptive analytics, SQL,statistics, dashboarding and visualization tools</a:t>
            </a:r>
            <a:endParaRPr sz="1600">
              <a:solidFill>
                <a:srgbClr val="2C573E"/>
              </a:solidFill>
              <a:highlight>
                <a:srgbClr val="FFFFFF"/>
              </a:highlight>
            </a:endParaRPr>
          </a:p>
          <a:p>
            <a:pPr indent="0" lvl="0" marL="0" rtl="0" algn="l">
              <a:lnSpc>
                <a:spcPct val="115000"/>
              </a:lnSpc>
              <a:spcBef>
                <a:spcPts val="1200"/>
              </a:spcBef>
              <a:spcAft>
                <a:spcPts val="0"/>
              </a:spcAft>
              <a:buNone/>
            </a:pPr>
            <a:r>
              <a:t/>
            </a:r>
            <a:endParaRPr sz="1600">
              <a:solidFill>
                <a:srgbClr val="2C573E"/>
              </a:solidFill>
              <a:highlight>
                <a:srgbClr val="FFFFFF"/>
              </a:highlight>
            </a:endParaRPr>
          </a:p>
          <a:p>
            <a:pPr indent="-317500" lvl="0" marL="457200" rtl="0" algn="l">
              <a:spcBef>
                <a:spcPts val="1200"/>
              </a:spcBef>
              <a:spcAft>
                <a:spcPts val="0"/>
              </a:spcAft>
              <a:buClr>
                <a:schemeClr val="dk1"/>
              </a:buClr>
              <a:buSzPts val="1400"/>
              <a:buChar char="-"/>
            </a:pPr>
            <a:r>
              <a:rPr lang="en-US">
                <a:solidFill>
                  <a:schemeClr val="dk1"/>
                </a:solidFill>
                <a:highlight>
                  <a:srgbClr val="FFFFFF"/>
                </a:highlight>
              </a:rPr>
              <a:t>How can DA and Product Manager work together?</a:t>
            </a:r>
            <a:r>
              <a:rPr lang="en-US" sz="1600">
                <a:solidFill>
                  <a:srgbClr val="2C573E"/>
                </a:solidFill>
                <a:highlight>
                  <a:srgbClr val="FFFFFF"/>
                </a:highlight>
              </a:rPr>
              <a:t> data analysts help them quantify the extent of the problem. </a:t>
            </a:r>
            <a:endParaRPr/>
          </a:p>
        </p:txBody>
      </p:sp>
      <p:sp>
        <p:nvSpPr>
          <p:cNvPr id="336" name="Google Shape;336;gd7df88e233_0_47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d7df88e233_0_48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4" name="Google Shape;344;gd7df88e233_0_48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d7df88e233_0_54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https://www.kdnuggets.com/2020/02/deploy-machine-learning-model.html</a:t>
            </a:r>
            <a:endParaRPr/>
          </a:p>
        </p:txBody>
      </p:sp>
      <p:sp>
        <p:nvSpPr>
          <p:cNvPr id="352" name="Google Shape;352;gd7df88e233_0_54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d7df88e233_0_49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sz="1000">
                <a:solidFill>
                  <a:srgbClr val="2C573E"/>
                </a:solidFill>
                <a:highlight>
                  <a:srgbClr val="FFFFFF"/>
                </a:highlight>
              </a:rPr>
              <a:t>One more task is to ensure that the people who look at the data have the necessary clearance to do so. Some user data is sensitive and people can’t just go looking around at personal information (such as emails or phone numbers) unless they have a really good reason to do so. Therefore, data engineers need to set up a system that doesn’t let people just access all the data at once.</a:t>
            </a:r>
            <a:endParaRPr sz="1000"/>
          </a:p>
        </p:txBody>
      </p:sp>
      <p:sp>
        <p:nvSpPr>
          <p:cNvPr id="360" name="Google Shape;360;gd7df88e233_0_49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d7df88e233_0_55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8" name="Google Shape;368;gd7df88e233_0_55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d7df88e233_0_39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i="1" lang="en-US" sz="1200" u="sng">
                <a:solidFill>
                  <a:schemeClr val="hlink"/>
                </a:solidFill>
                <a:latin typeface="Poppins"/>
                <a:ea typeface="Poppins"/>
                <a:cs typeface="Poppins"/>
                <a:sym typeface="Poppins"/>
                <a:hlinkClick r:id="rId2"/>
              </a:rPr>
              <a:t>https://jamboard.google.com/d/1HnJDhPDCA3MTdc6ygy09otcSvwGXxnS8d6Z6z0jD4KE/viewer?f=6</a:t>
            </a:r>
            <a:r>
              <a:rPr i="1" lang="en-US" sz="1200">
                <a:solidFill>
                  <a:schemeClr val="dk1"/>
                </a:solidFill>
                <a:latin typeface="Poppins"/>
                <a:ea typeface="Poppins"/>
                <a:cs typeface="Poppins"/>
                <a:sym typeface="Poppins"/>
              </a:rPr>
              <a:t> master </a:t>
            </a:r>
            <a:endParaRPr i="1" sz="1200">
              <a:solidFill>
                <a:schemeClr val="dk1"/>
              </a:solidFill>
              <a:latin typeface="Poppins"/>
              <a:ea typeface="Poppins"/>
              <a:cs typeface="Poppins"/>
              <a:sym typeface="Poppins"/>
            </a:endParaRPr>
          </a:p>
          <a:p>
            <a:pPr indent="0" lvl="0" marL="0" rtl="0" algn="l">
              <a:spcBef>
                <a:spcPts val="0"/>
              </a:spcBef>
              <a:spcAft>
                <a:spcPts val="0"/>
              </a:spcAft>
              <a:buNone/>
            </a:pPr>
            <a:r>
              <a:t/>
            </a:r>
            <a:endParaRPr i="1" sz="1200">
              <a:solidFill>
                <a:schemeClr val="dk1"/>
              </a:solidFill>
              <a:latin typeface="Poppins"/>
              <a:ea typeface="Poppins"/>
              <a:cs typeface="Poppins"/>
              <a:sym typeface="Poppins"/>
            </a:endParaRPr>
          </a:p>
          <a:p>
            <a:pPr indent="0" lvl="0" marL="0" rtl="0" algn="l">
              <a:spcBef>
                <a:spcPts val="0"/>
              </a:spcBef>
              <a:spcAft>
                <a:spcPts val="0"/>
              </a:spcAft>
              <a:buNone/>
            </a:pPr>
            <a:r>
              <a:t/>
            </a:r>
            <a:endParaRPr i="1" sz="1200">
              <a:solidFill>
                <a:schemeClr val="dk1"/>
              </a:solidFill>
              <a:latin typeface="Poppins"/>
              <a:ea typeface="Poppins"/>
              <a:cs typeface="Poppins"/>
              <a:sym typeface="Poppins"/>
            </a:endParaRPr>
          </a:p>
        </p:txBody>
      </p:sp>
      <p:sp>
        <p:nvSpPr>
          <p:cNvPr id="376" name="Google Shape;376;gd7df88e233_0_39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ed37493a47_0_3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CRISP -DM (Cross industry Standard Process for data mining). IT is a framework for organising data science projects.</a:t>
            </a:r>
            <a:endParaRPr/>
          </a:p>
          <a:p>
            <a:pPr indent="-317500" lvl="0" marL="457200" rtl="0" algn="l">
              <a:spcBef>
                <a:spcPts val="0"/>
              </a:spcBef>
              <a:spcAft>
                <a:spcPts val="0"/>
              </a:spcAft>
              <a:buSzPts val="1400"/>
              <a:buAutoNum type="arabicParenR"/>
            </a:pPr>
            <a:r>
              <a:rPr lang="en-US"/>
              <a:t>First step is identify the business problem and how we can solve it. We collect some requirements and translate the </a:t>
            </a:r>
            <a:r>
              <a:rPr lang="en-US"/>
              <a:t>requirements</a:t>
            </a:r>
            <a:r>
              <a:rPr lang="en-US"/>
              <a:t> into technical terms that the tech team understand. Understand the business and have a view if this problem is worth solve or not and also if we want to use ML to solve it. A </a:t>
            </a:r>
            <a:r>
              <a:rPr lang="en-US"/>
              <a:t>measurable</a:t>
            </a:r>
            <a:r>
              <a:rPr lang="en-US"/>
              <a:t> goal is set to see if we </a:t>
            </a:r>
            <a:r>
              <a:rPr lang="en-US"/>
              <a:t>achieve</a:t>
            </a:r>
            <a:r>
              <a:rPr lang="en-US"/>
              <a:t> it or not. 2) Analyse the available data sources and see if we need to get more data.Maybe there is a need to buy some data 3) Once we have the data then we go to the next step which is to transform the data into a form that can be used by a ML </a:t>
            </a:r>
            <a:r>
              <a:rPr lang="en-US"/>
              <a:t>algorithm</a:t>
            </a:r>
            <a:r>
              <a:rPr lang="en-US"/>
              <a:t>. Getting the data from one source, saving it and then converting it into another form 4) Train the model. Choose the best model and get it as accurate as possible. If you don’t have the features you need, you might go back to the previous step, to get the data you need. Or you might make  a new feature out of the features you already have. They can be involved in step 1 to decide if ML should be used to solve the problem. 5) MEasure how well this model when applied working with the real data. So did the model </a:t>
            </a:r>
            <a:r>
              <a:rPr lang="en-US"/>
              <a:t>achieve</a:t>
            </a:r>
            <a:r>
              <a:rPr lang="en-US"/>
              <a:t> the goal. This is where you do A/B testing. Do a retrospective, what was good , </a:t>
            </a:r>
            <a:r>
              <a:rPr lang="en-US"/>
              <a:t>what was bad. They are also involved at in the evaluation stage in deciding if the model should be deployed or should they set a different  goal. 6) If the model is good enough then we go to the next stage and deploy our models.Here we can about reliability, maintainability, </a:t>
            </a:r>
            <a:endParaRPr/>
          </a:p>
        </p:txBody>
      </p:sp>
      <p:sp>
        <p:nvSpPr>
          <p:cNvPr id="387" name="Google Shape;387;ged37493a47_0_3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efc709818b_0_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457200" rtl="0" algn="l">
              <a:spcBef>
                <a:spcPts val="0"/>
              </a:spcBef>
              <a:spcAft>
                <a:spcPts val="0"/>
              </a:spcAft>
              <a:buNone/>
            </a:pPr>
            <a:r>
              <a:rPr lang="en-US">
                <a:solidFill>
                  <a:schemeClr val="dk1"/>
                </a:solidFill>
              </a:rPr>
              <a:t>Title can vary and so can requirements for the roles.</a:t>
            </a:r>
            <a:endParaRPr>
              <a:solidFill>
                <a:schemeClr val="dk1"/>
              </a:solidFill>
            </a:endParaRPr>
          </a:p>
          <a:p>
            <a:pPr indent="0" lvl="0" marL="457200" rtl="0" algn="l">
              <a:spcBef>
                <a:spcPts val="0"/>
              </a:spcBef>
              <a:spcAft>
                <a:spcPts val="0"/>
              </a:spcAft>
              <a:buNone/>
            </a:pPr>
            <a:r>
              <a:rPr lang="en-US">
                <a:solidFill>
                  <a:schemeClr val="dk1"/>
                </a:solidFill>
              </a:rPr>
              <a:t>What you can get can depend on how do do your job search?</a:t>
            </a:r>
            <a:endParaRPr>
              <a:solidFill>
                <a:schemeClr val="dk1"/>
              </a:solidFill>
            </a:endParaRPr>
          </a:p>
          <a:p>
            <a:pPr indent="0" lvl="0" marL="0" rtl="0" algn="l">
              <a:spcBef>
                <a:spcPts val="0"/>
              </a:spcBef>
              <a:spcAft>
                <a:spcPts val="0"/>
              </a:spcAft>
              <a:buNone/>
            </a:pPr>
            <a:r>
              <a:rPr lang="en-US"/>
              <a:t>NLP , self driving cars, image processing, biology. 2 or 3 versions. Data Scientist. Gather data. </a:t>
            </a:r>
            <a:endParaRPr/>
          </a:p>
          <a:p>
            <a:pPr indent="0" lvl="0" marL="0" rtl="0" algn="l">
              <a:spcBef>
                <a:spcPts val="0"/>
              </a:spcBef>
              <a:spcAft>
                <a:spcPts val="0"/>
              </a:spcAft>
              <a:buNone/>
            </a:pPr>
            <a:r>
              <a:rPr lang="en-US"/>
              <a:t>Analyst : More interaction with data. Integrity tests. collect in one table. SQL. Extract data, transform it in the dash. Processing </a:t>
            </a:r>
            <a:endParaRPr/>
          </a:p>
          <a:p>
            <a:pPr indent="0" lvl="0" marL="0" rtl="0" algn="l">
              <a:spcBef>
                <a:spcPts val="0"/>
              </a:spcBef>
              <a:spcAft>
                <a:spcPts val="0"/>
              </a:spcAft>
              <a:buNone/>
            </a:pPr>
            <a:r>
              <a:rPr lang="en-US"/>
              <a:t>DAta engineer - building scarpers, API from raw sources, cleaning, into data lake.  </a:t>
            </a:r>
            <a:endParaRPr/>
          </a:p>
          <a:p>
            <a:pPr indent="0" lvl="0" marL="0" rtl="0" algn="l">
              <a:spcBef>
                <a:spcPts val="0"/>
              </a:spcBef>
              <a:spcAft>
                <a:spcPts val="0"/>
              </a:spcAft>
              <a:buNone/>
            </a:pPr>
            <a:r>
              <a:rPr lang="en-US"/>
              <a:t>Statsitcs for data engin. for cleaning.</a:t>
            </a:r>
            <a:endParaRPr/>
          </a:p>
          <a:p>
            <a:pPr indent="0" lvl="0" marL="0" rtl="0" algn="l">
              <a:spcBef>
                <a:spcPts val="0"/>
              </a:spcBef>
              <a:spcAft>
                <a:spcPts val="0"/>
              </a:spcAft>
              <a:buNone/>
            </a:pPr>
            <a:r>
              <a:rPr lang="en-US"/>
              <a:t>More python - for data engineer</a:t>
            </a:r>
            <a:endParaRPr/>
          </a:p>
        </p:txBody>
      </p:sp>
      <p:sp>
        <p:nvSpPr>
          <p:cNvPr id="393" name="Google Shape;393;gefc709818b_0_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11e4f9771e4_0_8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11e4f9771e4_0_83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1e4f9771e4_0_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2" name="Google Shape;152;g11e4f9771e4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d7df88e233_0_21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317500" lvl="0" marL="457200" rtl="0" algn="l">
              <a:spcBef>
                <a:spcPts val="0"/>
              </a:spcBef>
              <a:spcAft>
                <a:spcPts val="0"/>
              </a:spcAft>
              <a:buClr>
                <a:schemeClr val="dk1"/>
              </a:buClr>
              <a:buSzPts val="1400"/>
              <a:buAutoNum type="arabicParenR"/>
            </a:pPr>
            <a:r>
              <a:rPr lang="en-US">
                <a:solidFill>
                  <a:schemeClr val="dk1"/>
                </a:solidFill>
              </a:rPr>
              <a:t>consider multiple moves. </a:t>
            </a:r>
            <a:r>
              <a:rPr lang="en-US">
                <a:solidFill>
                  <a:schemeClr val="dk1"/>
                </a:solidFill>
              </a:rPr>
              <a:t>For data science - consider a 2 step move into it via data analytics</a:t>
            </a:r>
            <a:endParaRPr>
              <a:solidFill>
                <a:schemeClr val="dk1"/>
              </a:solidFill>
            </a:endParaRPr>
          </a:p>
          <a:p>
            <a:pPr indent="-317500" lvl="0" marL="457200" rtl="0" algn="l">
              <a:spcBef>
                <a:spcPts val="0"/>
              </a:spcBef>
              <a:spcAft>
                <a:spcPts val="0"/>
              </a:spcAft>
              <a:buClr>
                <a:schemeClr val="dk1"/>
              </a:buClr>
              <a:buSzPts val="1400"/>
              <a:buAutoNum type="arabicParenR"/>
            </a:pPr>
            <a:r>
              <a:rPr lang="en-US">
                <a:solidFill>
                  <a:schemeClr val="dk1"/>
                </a:solidFill>
              </a:rPr>
              <a:t>Take your domain knowledge and/or industry knowledge with you helps e.g. structural engineer straight to data science</a:t>
            </a:r>
            <a:endParaRPr>
              <a:solidFill>
                <a:schemeClr val="dk1"/>
              </a:solidFill>
            </a:endParaRPr>
          </a:p>
          <a:p>
            <a:pPr indent="-317500" lvl="0" marL="457200" rtl="0" algn="l">
              <a:spcBef>
                <a:spcPts val="0"/>
              </a:spcBef>
              <a:spcAft>
                <a:spcPts val="0"/>
              </a:spcAft>
              <a:buClr>
                <a:schemeClr val="dk1"/>
              </a:buClr>
              <a:buSzPts val="1400"/>
              <a:buAutoNum type="arabicParenR"/>
            </a:pPr>
            <a:r>
              <a:rPr lang="en-US">
                <a:solidFill>
                  <a:schemeClr val="dk1"/>
                </a:solidFill>
              </a:rPr>
              <a:t>Why do you think the numbers in Data engineering are low?. significant shortage.</a:t>
            </a:r>
            <a:r>
              <a:rPr lang="en-US" sz="1200">
                <a:solidFill>
                  <a:schemeClr val="dk1"/>
                </a:solidFill>
                <a:latin typeface="IBM Plex Mono Medium"/>
                <a:ea typeface="IBM Plex Mono Medium"/>
                <a:cs typeface="IBM Plex Mono Medium"/>
                <a:sym typeface="IBM Plex Mono Medium"/>
              </a:rPr>
              <a:t>ay ask Computer Science/software engineering background. Vet example.</a:t>
            </a:r>
            <a:endParaRPr>
              <a:solidFill>
                <a:schemeClr val="dk1"/>
              </a:solidFill>
            </a:endParaRPr>
          </a:p>
          <a:p>
            <a:pPr indent="0" lvl="0" marL="0" rtl="0" algn="l">
              <a:spcBef>
                <a:spcPts val="0"/>
              </a:spcBef>
              <a:spcAft>
                <a:spcPts val="0"/>
              </a:spcAft>
              <a:buNone/>
            </a:pPr>
            <a:r>
              <a:t/>
            </a:r>
            <a:endParaRPr/>
          </a:p>
        </p:txBody>
      </p:sp>
      <p:sp>
        <p:nvSpPr>
          <p:cNvPr id="430" name="Google Shape;430;gd7df88e233_0_2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d175005515_1_67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7" name="Google Shape;437;gd175005515_1_67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11e4f9771e4_0_67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11e4f9771e4_0_67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solidFill>
                  <a:schemeClr val="dk1"/>
                </a:solidFill>
              </a:rPr>
              <a:t>For example, maybe you love to code but do not have enough now to be a data scientist. Could you find a company where it possible to move from data analytics to data science?</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Maybe you want to work in finance but have a domain in health. </a:t>
            </a:r>
            <a:endParaRPr>
              <a:solidFill>
                <a:schemeClr val="dk1"/>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11e4f9771e4_0_68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11e4f9771e4_0_68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solidFill>
                  <a:schemeClr val="dk1"/>
                </a:solidFill>
              </a:rPr>
              <a:t>For example, maybe you love to code but do not have enough now to be a data scientist. Could you find a company where it possible to move from data analytics to data science?</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Maybe you want to work in finance but have a domain in health. </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11424a83d1_0_14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Companies? Is it possible to move from data analytics to data science? What is the culture of your company like? What is the current funding status? Startup - may work as a full stack data scientist? Corporate - can learn more. Non-profit or for profit? Structured or non-structuctured? Do you want to work for a consultancy?</a:t>
            </a:r>
            <a:endParaRPr/>
          </a:p>
          <a:p>
            <a:pPr indent="0" lvl="0" marL="0" rtl="0" algn="l">
              <a:spcBef>
                <a:spcPts val="0"/>
              </a:spcBef>
              <a:spcAft>
                <a:spcPts val="0"/>
              </a:spcAft>
              <a:buNone/>
            </a:pPr>
            <a:r>
              <a:rPr lang="en-US"/>
              <a:t>Just focusing on the role is one dimensional and will not necessarily lead you to the best option. You could go to linkedin type in data something junior. Do you know how many roles will come up? Berlin x . Hamburg? What other ways can you think of that could lead </a:t>
            </a:r>
            <a:endParaRPr/>
          </a:p>
        </p:txBody>
      </p:sp>
      <p:sp>
        <p:nvSpPr>
          <p:cNvPr id="177" name="Google Shape;177;g111424a83d1_0_14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11424a83d1_0_14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11424a83d1_0_14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11424a83d1_0_15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111424a83d1_0_15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1e4f9771e4_0_4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1e4f9771e4_0_41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11424a83d1_0_16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11424a83d1_0_16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11424a83d1_0_17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11424a83d1_0_17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 Id="rId4" Type="http://schemas.openxmlformats.org/officeDocument/2006/relationships/image" Target="../media/image1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howMasterSp="0" type="tx">
  <p:cSld name="TITLE_AND_BODY">
    <p:spTree>
      <p:nvGrpSpPr>
        <p:cNvPr id="12" name="Shape 12"/>
        <p:cNvGrpSpPr/>
        <p:nvPr/>
      </p:nvGrpSpPr>
      <p:grpSpPr>
        <a:xfrm>
          <a:off x="0" y="0"/>
          <a:ext cx="0" cy="0"/>
          <a:chOff x="0" y="0"/>
          <a:chExt cx="0" cy="0"/>
        </a:xfrm>
      </p:grpSpPr>
      <p:sp>
        <p:nvSpPr>
          <p:cNvPr id="13" name="Google Shape;13;p2"/>
          <p:cNvSpPr txBox="1"/>
          <p:nvPr>
            <p:ph type="title"/>
          </p:nvPr>
        </p:nvSpPr>
        <p:spPr>
          <a:xfrm>
            <a:off x="359999" y="2651549"/>
            <a:ext cx="3414602" cy="1768801"/>
          </a:xfrm>
          <a:prstGeom prst="rect">
            <a:avLst/>
          </a:prstGeom>
          <a:noFill/>
          <a:ln>
            <a:noFill/>
          </a:ln>
        </p:spPr>
        <p:txBody>
          <a:bodyPr anchorCtr="0" anchor="b" bIns="91400" lIns="91400" spcFirstLastPara="1" rIns="91400" wrap="square" tIns="91400">
            <a:no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grpSp>
        <p:nvGrpSpPr>
          <p:cNvPr id="14" name="Google Shape;14;p2"/>
          <p:cNvGrpSpPr/>
          <p:nvPr/>
        </p:nvGrpSpPr>
        <p:grpSpPr>
          <a:xfrm>
            <a:off x="4572149" y="0"/>
            <a:ext cx="4572001" cy="5143801"/>
            <a:chOff x="0" y="0"/>
            <a:chExt cx="4572000" cy="5143800"/>
          </a:xfrm>
        </p:grpSpPr>
        <p:sp>
          <p:nvSpPr>
            <p:cNvPr id="15" name="Google Shape;15;p2"/>
            <p:cNvSpPr/>
            <p:nvPr/>
          </p:nvSpPr>
          <p:spPr>
            <a:xfrm>
              <a:off x="0" y="0"/>
              <a:ext cx="4572000" cy="5143800"/>
            </a:xfrm>
            <a:prstGeom prst="rect">
              <a:avLst/>
            </a:prstGeom>
            <a:solidFill>
              <a:srgbClr val="3F0097"/>
            </a:solidFill>
            <a:ln cap="flat" cmpd="sng" w="9525">
              <a:solidFill>
                <a:srgbClr val="3F0097"/>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
            <p:cNvSpPr txBox="1"/>
            <p:nvPr/>
          </p:nvSpPr>
          <p:spPr>
            <a:xfrm>
              <a:off x="0" y="2381783"/>
              <a:ext cx="4572000" cy="380234"/>
            </a:xfrm>
            <a:prstGeom prst="rect">
              <a:avLst/>
            </a:prstGeom>
            <a:no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     </a:t>
              </a:r>
              <a:endParaRPr/>
            </a:p>
          </p:txBody>
        </p:sp>
      </p:grpSp>
      <p:pic>
        <p:nvPicPr>
          <p:cNvPr descr="Google Shape;13;p2" id="17" name="Google Shape;17;p2"/>
          <p:cNvPicPr preferRelativeResize="0"/>
          <p:nvPr/>
        </p:nvPicPr>
        <p:blipFill rotWithShape="1">
          <a:blip r:embed="rId2">
            <a:alphaModFix/>
          </a:blip>
          <a:srcRect b="0" l="0" r="0" t="0"/>
          <a:stretch/>
        </p:blipFill>
        <p:spPr>
          <a:xfrm>
            <a:off x="359999" y="322897"/>
            <a:ext cx="900002" cy="184501"/>
          </a:xfrm>
          <a:prstGeom prst="rect">
            <a:avLst/>
          </a:prstGeom>
          <a:noFill/>
          <a:ln>
            <a:noFill/>
          </a:ln>
        </p:spPr>
      </p:pic>
      <p:sp>
        <p:nvSpPr>
          <p:cNvPr id="18" name="Google Shape;18;p2"/>
          <p:cNvSpPr txBox="1"/>
          <p:nvPr/>
        </p:nvSpPr>
        <p:spPr>
          <a:xfrm>
            <a:off x="6136349" y="2354700"/>
            <a:ext cx="1968001" cy="431769"/>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FFFFFF"/>
              </a:buClr>
              <a:buSzPts val="1400"/>
              <a:buFont typeface="Poppins Black"/>
              <a:buNone/>
            </a:pPr>
            <a:r>
              <a:rPr b="0" i="1" lang="en-US" sz="1400" u="none" cap="none" strike="noStrike">
                <a:solidFill>
                  <a:srgbClr val="FFFFFF"/>
                </a:solidFill>
                <a:latin typeface="Poppins Black"/>
                <a:ea typeface="Poppins Black"/>
                <a:cs typeface="Poppins Black"/>
                <a:sym typeface="Poppins Black"/>
              </a:rPr>
              <a:t>Image Circle Here</a:t>
            </a:r>
            <a:endParaRPr/>
          </a:p>
        </p:txBody>
      </p:sp>
      <p:sp>
        <p:nvSpPr>
          <p:cNvPr id="19" name="Google Shape;19;p2"/>
          <p:cNvSpPr txBox="1"/>
          <p:nvPr>
            <p:ph idx="12" type="sldNum"/>
          </p:nvPr>
        </p:nvSpPr>
        <p:spPr>
          <a:xfrm>
            <a:off x="4419600" y="4608064"/>
            <a:ext cx="2133600" cy="318397"/>
          </a:xfrm>
          <a:prstGeom prst="rect">
            <a:avLst/>
          </a:prstGeom>
          <a:noFill/>
          <a:ln>
            <a:noFill/>
          </a:ln>
        </p:spPr>
        <p:txBody>
          <a:bodyPr anchorCtr="0" anchor="ctr" bIns="91400" lIns="91400" spcFirstLastPara="1" rIns="91400" wrap="square" tIns="91400">
            <a:noAutofit/>
          </a:bodyPr>
          <a:lstStyle>
            <a:lvl1pPr indent="0" lvl="0" marL="0" algn="r">
              <a:lnSpc>
                <a:spcPct val="100000"/>
              </a:lnSpc>
              <a:spcBef>
                <a:spcPts val="0"/>
              </a:spcBef>
              <a:spcAft>
                <a:spcPts val="0"/>
              </a:spcAft>
              <a:buClr>
                <a:srgbClr val="3F0097"/>
              </a:buClr>
              <a:buSzPts val="1000"/>
              <a:buFont typeface="Arial"/>
              <a:buNone/>
              <a:defRPr sz="1000">
                <a:solidFill>
                  <a:srgbClr val="3F0097"/>
                </a:solidFill>
              </a:defRPr>
            </a:lvl1pPr>
            <a:lvl2pPr indent="0" lvl="1" marL="0" algn="r">
              <a:lnSpc>
                <a:spcPct val="100000"/>
              </a:lnSpc>
              <a:spcBef>
                <a:spcPts val="0"/>
              </a:spcBef>
              <a:spcAft>
                <a:spcPts val="0"/>
              </a:spcAft>
              <a:buClr>
                <a:srgbClr val="3F0097"/>
              </a:buClr>
              <a:buSzPts val="1000"/>
              <a:buFont typeface="Arial"/>
              <a:buNone/>
              <a:defRPr sz="1000">
                <a:solidFill>
                  <a:srgbClr val="3F0097"/>
                </a:solidFill>
              </a:defRPr>
            </a:lvl2pPr>
            <a:lvl3pPr indent="0" lvl="2" marL="0" algn="r">
              <a:lnSpc>
                <a:spcPct val="100000"/>
              </a:lnSpc>
              <a:spcBef>
                <a:spcPts val="0"/>
              </a:spcBef>
              <a:spcAft>
                <a:spcPts val="0"/>
              </a:spcAft>
              <a:buClr>
                <a:srgbClr val="3F0097"/>
              </a:buClr>
              <a:buSzPts val="1000"/>
              <a:buFont typeface="Arial"/>
              <a:buNone/>
              <a:defRPr sz="1000">
                <a:solidFill>
                  <a:srgbClr val="3F0097"/>
                </a:solidFill>
              </a:defRPr>
            </a:lvl3pPr>
            <a:lvl4pPr indent="0" lvl="3" marL="0" algn="r">
              <a:lnSpc>
                <a:spcPct val="100000"/>
              </a:lnSpc>
              <a:spcBef>
                <a:spcPts val="0"/>
              </a:spcBef>
              <a:spcAft>
                <a:spcPts val="0"/>
              </a:spcAft>
              <a:buClr>
                <a:srgbClr val="3F0097"/>
              </a:buClr>
              <a:buSzPts val="1000"/>
              <a:buFont typeface="Arial"/>
              <a:buNone/>
              <a:defRPr sz="1000">
                <a:solidFill>
                  <a:srgbClr val="3F0097"/>
                </a:solidFill>
              </a:defRPr>
            </a:lvl4pPr>
            <a:lvl5pPr indent="0" lvl="4" marL="0" algn="r">
              <a:lnSpc>
                <a:spcPct val="100000"/>
              </a:lnSpc>
              <a:spcBef>
                <a:spcPts val="0"/>
              </a:spcBef>
              <a:spcAft>
                <a:spcPts val="0"/>
              </a:spcAft>
              <a:buClr>
                <a:srgbClr val="3F0097"/>
              </a:buClr>
              <a:buSzPts val="1000"/>
              <a:buFont typeface="Arial"/>
              <a:buNone/>
              <a:defRPr sz="1000">
                <a:solidFill>
                  <a:srgbClr val="3F0097"/>
                </a:solidFill>
              </a:defRPr>
            </a:lvl5pPr>
            <a:lvl6pPr indent="0" lvl="5" marL="0" algn="r">
              <a:lnSpc>
                <a:spcPct val="100000"/>
              </a:lnSpc>
              <a:spcBef>
                <a:spcPts val="0"/>
              </a:spcBef>
              <a:spcAft>
                <a:spcPts val="0"/>
              </a:spcAft>
              <a:buClr>
                <a:srgbClr val="3F0097"/>
              </a:buClr>
              <a:buSzPts val="1000"/>
              <a:buFont typeface="Arial"/>
              <a:buNone/>
              <a:defRPr sz="1000">
                <a:solidFill>
                  <a:srgbClr val="3F0097"/>
                </a:solidFill>
              </a:defRPr>
            </a:lvl6pPr>
            <a:lvl7pPr indent="0" lvl="6" marL="0" algn="r">
              <a:lnSpc>
                <a:spcPct val="100000"/>
              </a:lnSpc>
              <a:spcBef>
                <a:spcPts val="0"/>
              </a:spcBef>
              <a:spcAft>
                <a:spcPts val="0"/>
              </a:spcAft>
              <a:buClr>
                <a:srgbClr val="3F0097"/>
              </a:buClr>
              <a:buSzPts val="1000"/>
              <a:buFont typeface="Arial"/>
              <a:buNone/>
              <a:defRPr sz="1000">
                <a:solidFill>
                  <a:srgbClr val="3F0097"/>
                </a:solidFill>
              </a:defRPr>
            </a:lvl7pPr>
            <a:lvl8pPr indent="0" lvl="7" marL="0" algn="r">
              <a:lnSpc>
                <a:spcPct val="100000"/>
              </a:lnSpc>
              <a:spcBef>
                <a:spcPts val="0"/>
              </a:spcBef>
              <a:spcAft>
                <a:spcPts val="0"/>
              </a:spcAft>
              <a:buClr>
                <a:srgbClr val="3F0097"/>
              </a:buClr>
              <a:buSzPts val="1000"/>
              <a:buFont typeface="Arial"/>
              <a:buNone/>
              <a:defRPr sz="1000">
                <a:solidFill>
                  <a:srgbClr val="3F0097"/>
                </a:solidFill>
              </a:defRPr>
            </a:lvl8pPr>
            <a:lvl9pPr indent="0" lvl="8" marL="0" algn="r">
              <a:lnSpc>
                <a:spcPct val="100000"/>
              </a:lnSpc>
              <a:spcBef>
                <a:spcPts val="0"/>
              </a:spcBef>
              <a:spcAft>
                <a:spcPts val="0"/>
              </a:spcAft>
              <a:buClr>
                <a:srgbClr val="3F0097"/>
              </a:buClr>
              <a:buSzPts val="1000"/>
              <a:buFont typeface="Arial"/>
              <a:buNone/>
              <a:defRPr sz="1000">
                <a:solidFill>
                  <a:srgbClr val="3F0097"/>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1_2_1_2" showMasterSp="0">
  <p:cSld name="CUSTOM_1_2_1_2 2">
    <p:spTree>
      <p:nvGrpSpPr>
        <p:cNvPr id="65" name="Shape 65"/>
        <p:cNvGrpSpPr/>
        <p:nvPr/>
      </p:nvGrpSpPr>
      <p:grpSpPr>
        <a:xfrm>
          <a:off x="0" y="0"/>
          <a:ext cx="0" cy="0"/>
          <a:chOff x="0" y="0"/>
          <a:chExt cx="0" cy="0"/>
        </a:xfrm>
      </p:grpSpPr>
      <p:sp>
        <p:nvSpPr>
          <p:cNvPr id="66" name="Google Shape;66;p11"/>
          <p:cNvSpPr/>
          <p:nvPr/>
        </p:nvSpPr>
        <p:spPr>
          <a:xfrm>
            <a:off x="-1" y="0"/>
            <a:ext cx="4571702" cy="5143500"/>
          </a:xfrm>
          <a:prstGeom prst="rect">
            <a:avLst/>
          </a:prstGeom>
          <a:solidFill>
            <a:srgbClr val="38CCDA"/>
          </a:solidFill>
          <a:ln cap="flat" cmpd="sng" w="9525">
            <a:solidFill>
              <a:srgbClr val="38CCDA"/>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11"/>
          <p:cNvSpPr txBox="1"/>
          <p:nvPr/>
        </p:nvSpPr>
        <p:spPr>
          <a:xfrm>
            <a:off x="1302074" y="2354700"/>
            <a:ext cx="1968002" cy="431769"/>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FFFFFF"/>
              </a:buClr>
              <a:buSzPts val="1400"/>
              <a:buFont typeface="Poppins Black"/>
              <a:buNone/>
            </a:pPr>
            <a:r>
              <a:rPr b="0" i="1" lang="en-US" sz="1400" u="none" cap="none" strike="noStrike">
                <a:solidFill>
                  <a:srgbClr val="FFFFFF"/>
                </a:solidFill>
                <a:latin typeface="Poppins Black"/>
                <a:ea typeface="Poppins Black"/>
                <a:cs typeface="Poppins Black"/>
                <a:sym typeface="Poppins Black"/>
              </a:rPr>
              <a:t>Image Here</a:t>
            </a:r>
            <a:endParaRPr/>
          </a:p>
        </p:txBody>
      </p:sp>
      <p:sp>
        <p:nvSpPr>
          <p:cNvPr id="68" name="Google Shape;68;p11"/>
          <p:cNvSpPr/>
          <p:nvPr/>
        </p:nvSpPr>
        <p:spPr>
          <a:xfrm>
            <a:off x="4551600" y="0"/>
            <a:ext cx="4592400" cy="25719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11"/>
          <p:cNvSpPr/>
          <p:nvPr/>
        </p:nvSpPr>
        <p:spPr>
          <a:xfrm>
            <a:off x="4551600" y="2571717"/>
            <a:ext cx="4592400" cy="2571901"/>
          </a:xfrm>
          <a:prstGeom prst="rect">
            <a:avLst/>
          </a:prstGeom>
          <a:solidFill>
            <a:srgbClr val="38CCDA"/>
          </a:solidFill>
          <a:ln cap="flat" cmpd="sng" w="9525">
            <a:solidFill>
              <a:srgbClr val="38CCDA"/>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11"/>
          <p:cNvSpPr txBox="1"/>
          <p:nvPr>
            <p:ph type="title"/>
          </p:nvPr>
        </p:nvSpPr>
        <p:spPr>
          <a:xfrm>
            <a:off x="5066550" y="1544175"/>
            <a:ext cx="3603000" cy="2055000"/>
          </a:xfrm>
          <a:prstGeom prst="rect">
            <a:avLst/>
          </a:prstGeom>
          <a:noFill/>
          <a:ln>
            <a:noFill/>
          </a:ln>
        </p:spPr>
        <p:txBody>
          <a:bodyPr anchorCtr="0" anchor="ctr" bIns="91400" lIns="91400" spcFirstLastPara="1" rIns="91400" wrap="square" tIns="91400">
            <a:noAutofit/>
          </a:bodyPr>
          <a:lstStyle>
            <a:lvl1pPr lvl="0" algn="ctr">
              <a:lnSpc>
                <a:spcPct val="115000"/>
              </a:lnSpc>
              <a:spcBef>
                <a:spcPts val="0"/>
              </a:spcBef>
              <a:spcAft>
                <a:spcPts val="0"/>
              </a:spcAft>
              <a:buClr>
                <a:srgbClr val="000000"/>
              </a:buClr>
              <a:buSzPts val="1800"/>
              <a:buFont typeface="IBM Plex Mono Medium"/>
              <a:buNone/>
              <a:defRPr sz="1800">
                <a:latin typeface="IBM Plex Mono Medium"/>
                <a:ea typeface="IBM Plex Mono Medium"/>
                <a:cs typeface="IBM Plex Mono Medium"/>
                <a:sym typeface="IBM Plex Mono Medium"/>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71" name="Google Shape;71;p11"/>
          <p:cNvSpPr txBox="1"/>
          <p:nvPr/>
        </p:nvSpPr>
        <p:spPr>
          <a:xfrm>
            <a:off x="6642823" y="1023174"/>
            <a:ext cx="450601" cy="779751"/>
          </a:xfrm>
          <a:prstGeom prst="rect">
            <a:avLst/>
          </a:prstGeom>
          <a:no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FFFFFF"/>
              </a:buClr>
              <a:buSzPts val="3600"/>
              <a:buFont typeface="IBM Plex Mono Medium"/>
              <a:buNone/>
            </a:pPr>
            <a:r>
              <a:rPr b="0" i="0" lang="en-US" sz="3600" u="none" cap="none" strike="noStrike">
                <a:solidFill>
                  <a:srgbClr val="FFFFFF"/>
                </a:solidFill>
                <a:latin typeface="IBM Plex Mono Medium"/>
                <a:ea typeface="IBM Plex Mono Medium"/>
                <a:cs typeface="IBM Plex Mono Medium"/>
                <a:sym typeface="IBM Plex Mono Medium"/>
              </a:rPr>
              <a:t>“</a:t>
            </a:r>
            <a:endParaRPr/>
          </a:p>
        </p:txBody>
      </p:sp>
      <p:sp>
        <p:nvSpPr>
          <p:cNvPr id="72" name="Google Shape;72;p11"/>
          <p:cNvSpPr txBox="1"/>
          <p:nvPr/>
        </p:nvSpPr>
        <p:spPr>
          <a:xfrm>
            <a:off x="6642958" y="3582799"/>
            <a:ext cx="450601" cy="779751"/>
          </a:xfrm>
          <a:prstGeom prst="rect">
            <a:avLst/>
          </a:prstGeom>
          <a:no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FFFFFF"/>
              </a:buClr>
              <a:buSzPts val="3600"/>
              <a:buFont typeface="IBM Plex Mono Medium"/>
              <a:buNone/>
            </a:pPr>
            <a:r>
              <a:rPr b="0" i="0" lang="en-US" sz="3600" u="none" cap="none" strike="noStrike">
                <a:solidFill>
                  <a:srgbClr val="FFFFFF"/>
                </a:solidFill>
                <a:latin typeface="IBM Plex Mono Medium"/>
                <a:ea typeface="IBM Plex Mono Medium"/>
                <a:cs typeface="IBM Plex Mono Medium"/>
                <a:sym typeface="IBM Plex Mono Medium"/>
              </a:rPr>
              <a:t>”</a:t>
            </a:r>
            <a:endParaRPr/>
          </a:p>
        </p:txBody>
      </p:sp>
      <p:sp>
        <p:nvSpPr>
          <p:cNvPr id="73" name="Google Shape;73;p11"/>
          <p:cNvSpPr txBox="1"/>
          <p:nvPr>
            <p:ph idx="12" type="sldNum"/>
          </p:nvPr>
        </p:nvSpPr>
        <p:spPr>
          <a:xfrm>
            <a:off x="4419600" y="4608064"/>
            <a:ext cx="2133600" cy="318397"/>
          </a:xfrm>
          <a:prstGeom prst="rect">
            <a:avLst/>
          </a:prstGeom>
          <a:noFill/>
          <a:ln>
            <a:noFill/>
          </a:ln>
        </p:spPr>
        <p:txBody>
          <a:bodyPr anchorCtr="0" anchor="ctr" bIns="91400" lIns="91400" spcFirstLastPara="1" rIns="91400" wrap="square" tIns="91400">
            <a:noAutofit/>
          </a:bodyPr>
          <a:lstStyle>
            <a:lvl1pPr indent="0" lvl="0" marL="0" algn="r">
              <a:lnSpc>
                <a:spcPct val="100000"/>
              </a:lnSpc>
              <a:spcBef>
                <a:spcPts val="0"/>
              </a:spcBef>
              <a:spcAft>
                <a:spcPts val="0"/>
              </a:spcAft>
              <a:buClr>
                <a:srgbClr val="3F0097"/>
              </a:buClr>
              <a:buSzPts val="1000"/>
              <a:buFont typeface="Arial"/>
              <a:buNone/>
              <a:defRPr sz="1000">
                <a:solidFill>
                  <a:srgbClr val="3F0097"/>
                </a:solidFill>
              </a:defRPr>
            </a:lvl1pPr>
            <a:lvl2pPr indent="0" lvl="1" marL="0" algn="r">
              <a:lnSpc>
                <a:spcPct val="100000"/>
              </a:lnSpc>
              <a:spcBef>
                <a:spcPts val="0"/>
              </a:spcBef>
              <a:spcAft>
                <a:spcPts val="0"/>
              </a:spcAft>
              <a:buClr>
                <a:srgbClr val="3F0097"/>
              </a:buClr>
              <a:buSzPts val="1000"/>
              <a:buFont typeface="Arial"/>
              <a:buNone/>
              <a:defRPr sz="1000">
                <a:solidFill>
                  <a:srgbClr val="3F0097"/>
                </a:solidFill>
              </a:defRPr>
            </a:lvl2pPr>
            <a:lvl3pPr indent="0" lvl="2" marL="0" algn="r">
              <a:lnSpc>
                <a:spcPct val="100000"/>
              </a:lnSpc>
              <a:spcBef>
                <a:spcPts val="0"/>
              </a:spcBef>
              <a:spcAft>
                <a:spcPts val="0"/>
              </a:spcAft>
              <a:buClr>
                <a:srgbClr val="3F0097"/>
              </a:buClr>
              <a:buSzPts val="1000"/>
              <a:buFont typeface="Arial"/>
              <a:buNone/>
              <a:defRPr sz="1000">
                <a:solidFill>
                  <a:srgbClr val="3F0097"/>
                </a:solidFill>
              </a:defRPr>
            </a:lvl3pPr>
            <a:lvl4pPr indent="0" lvl="3" marL="0" algn="r">
              <a:lnSpc>
                <a:spcPct val="100000"/>
              </a:lnSpc>
              <a:spcBef>
                <a:spcPts val="0"/>
              </a:spcBef>
              <a:spcAft>
                <a:spcPts val="0"/>
              </a:spcAft>
              <a:buClr>
                <a:srgbClr val="3F0097"/>
              </a:buClr>
              <a:buSzPts val="1000"/>
              <a:buFont typeface="Arial"/>
              <a:buNone/>
              <a:defRPr sz="1000">
                <a:solidFill>
                  <a:srgbClr val="3F0097"/>
                </a:solidFill>
              </a:defRPr>
            </a:lvl4pPr>
            <a:lvl5pPr indent="0" lvl="4" marL="0" algn="r">
              <a:lnSpc>
                <a:spcPct val="100000"/>
              </a:lnSpc>
              <a:spcBef>
                <a:spcPts val="0"/>
              </a:spcBef>
              <a:spcAft>
                <a:spcPts val="0"/>
              </a:spcAft>
              <a:buClr>
                <a:srgbClr val="3F0097"/>
              </a:buClr>
              <a:buSzPts val="1000"/>
              <a:buFont typeface="Arial"/>
              <a:buNone/>
              <a:defRPr sz="1000">
                <a:solidFill>
                  <a:srgbClr val="3F0097"/>
                </a:solidFill>
              </a:defRPr>
            </a:lvl5pPr>
            <a:lvl6pPr indent="0" lvl="5" marL="0" algn="r">
              <a:lnSpc>
                <a:spcPct val="100000"/>
              </a:lnSpc>
              <a:spcBef>
                <a:spcPts val="0"/>
              </a:spcBef>
              <a:spcAft>
                <a:spcPts val="0"/>
              </a:spcAft>
              <a:buClr>
                <a:srgbClr val="3F0097"/>
              </a:buClr>
              <a:buSzPts val="1000"/>
              <a:buFont typeface="Arial"/>
              <a:buNone/>
              <a:defRPr sz="1000">
                <a:solidFill>
                  <a:srgbClr val="3F0097"/>
                </a:solidFill>
              </a:defRPr>
            </a:lvl6pPr>
            <a:lvl7pPr indent="0" lvl="6" marL="0" algn="r">
              <a:lnSpc>
                <a:spcPct val="100000"/>
              </a:lnSpc>
              <a:spcBef>
                <a:spcPts val="0"/>
              </a:spcBef>
              <a:spcAft>
                <a:spcPts val="0"/>
              </a:spcAft>
              <a:buClr>
                <a:srgbClr val="3F0097"/>
              </a:buClr>
              <a:buSzPts val="1000"/>
              <a:buFont typeface="Arial"/>
              <a:buNone/>
              <a:defRPr sz="1000">
                <a:solidFill>
                  <a:srgbClr val="3F0097"/>
                </a:solidFill>
              </a:defRPr>
            </a:lvl7pPr>
            <a:lvl8pPr indent="0" lvl="7" marL="0" algn="r">
              <a:lnSpc>
                <a:spcPct val="100000"/>
              </a:lnSpc>
              <a:spcBef>
                <a:spcPts val="0"/>
              </a:spcBef>
              <a:spcAft>
                <a:spcPts val="0"/>
              </a:spcAft>
              <a:buClr>
                <a:srgbClr val="3F0097"/>
              </a:buClr>
              <a:buSzPts val="1000"/>
              <a:buFont typeface="Arial"/>
              <a:buNone/>
              <a:defRPr sz="1000">
                <a:solidFill>
                  <a:srgbClr val="3F0097"/>
                </a:solidFill>
              </a:defRPr>
            </a:lvl8pPr>
            <a:lvl9pPr indent="0" lvl="8" marL="0" algn="r">
              <a:lnSpc>
                <a:spcPct val="100000"/>
              </a:lnSpc>
              <a:spcBef>
                <a:spcPts val="0"/>
              </a:spcBef>
              <a:spcAft>
                <a:spcPts val="0"/>
              </a:spcAft>
              <a:buClr>
                <a:srgbClr val="3F0097"/>
              </a:buClr>
              <a:buSzPts val="1000"/>
              <a:buFont typeface="Arial"/>
              <a:buNone/>
              <a:defRPr sz="1000">
                <a:solidFill>
                  <a:srgbClr val="3F0097"/>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6">
  <p:cSld name="CUSTOM_6">
    <p:spTree>
      <p:nvGrpSpPr>
        <p:cNvPr id="74" name="Shape 74"/>
        <p:cNvGrpSpPr/>
        <p:nvPr/>
      </p:nvGrpSpPr>
      <p:grpSpPr>
        <a:xfrm>
          <a:off x="0" y="0"/>
          <a:ext cx="0" cy="0"/>
          <a:chOff x="0" y="0"/>
          <a:chExt cx="0" cy="0"/>
        </a:xfrm>
      </p:grpSpPr>
      <p:sp>
        <p:nvSpPr>
          <p:cNvPr id="75" name="Google Shape;75;p12"/>
          <p:cNvSpPr txBox="1"/>
          <p:nvPr>
            <p:ph idx="12" type="sldNum"/>
          </p:nvPr>
        </p:nvSpPr>
        <p:spPr>
          <a:xfrm>
            <a:off x="4419600" y="4608064"/>
            <a:ext cx="2133600" cy="318397"/>
          </a:xfrm>
          <a:prstGeom prst="rect">
            <a:avLst/>
          </a:prstGeom>
          <a:noFill/>
          <a:ln>
            <a:noFill/>
          </a:ln>
        </p:spPr>
        <p:txBody>
          <a:bodyPr anchorCtr="0" anchor="ctr" bIns="91400" lIns="91400" spcFirstLastPara="1" rIns="91400" wrap="square" tIns="91400">
            <a:noAutofit/>
          </a:bodyPr>
          <a:lstStyle>
            <a:lvl1pPr indent="0" lvl="0" marL="0" algn="r">
              <a:lnSpc>
                <a:spcPct val="100000"/>
              </a:lnSpc>
              <a:spcBef>
                <a:spcPts val="0"/>
              </a:spcBef>
              <a:spcAft>
                <a:spcPts val="0"/>
              </a:spcAft>
              <a:buClr>
                <a:srgbClr val="3F0097"/>
              </a:buClr>
              <a:buSzPts val="1000"/>
              <a:buFont typeface="Arial"/>
              <a:buNone/>
              <a:defRPr sz="1000">
                <a:solidFill>
                  <a:srgbClr val="3F0097"/>
                </a:solidFill>
              </a:defRPr>
            </a:lvl1pPr>
            <a:lvl2pPr indent="0" lvl="1" marL="0" algn="r">
              <a:lnSpc>
                <a:spcPct val="100000"/>
              </a:lnSpc>
              <a:spcBef>
                <a:spcPts val="0"/>
              </a:spcBef>
              <a:spcAft>
                <a:spcPts val="0"/>
              </a:spcAft>
              <a:buClr>
                <a:srgbClr val="3F0097"/>
              </a:buClr>
              <a:buSzPts val="1000"/>
              <a:buFont typeface="Arial"/>
              <a:buNone/>
              <a:defRPr sz="1000">
                <a:solidFill>
                  <a:srgbClr val="3F0097"/>
                </a:solidFill>
              </a:defRPr>
            </a:lvl2pPr>
            <a:lvl3pPr indent="0" lvl="2" marL="0" algn="r">
              <a:lnSpc>
                <a:spcPct val="100000"/>
              </a:lnSpc>
              <a:spcBef>
                <a:spcPts val="0"/>
              </a:spcBef>
              <a:spcAft>
                <a:spcPts val="0"/>
              </a:spcAft>
              <a:buClr>
                <a:srgbClr val="3F0097"/>
              </a:buClr>
              <a:buSzPts val="1000"/>
              <a:buFont typeface="Arial"/>
              <a:buNone/>
              <a:defRPr sz="1000">
                <a:solidFill>
                  <a:srgbClr val="3F0097"/>
                </a:solidFill>
              </a:defRPr>
            </a:lvl3pPr>
            <a:lvl4pPr indent="0" lvl="3" marL="0" algn="r">
              <a:lnSpc>
                <a:spcPct val="100000"/>
              </a:lnSpc>
              <a:spcBef>
                <a:spcPts val="0"/>
              </a:spcBef>
              <a:spcAft>
                <a:spcPts val="0"/>
              </a:spcAft>
              <a:buClr>
                <a:srgbClr val="3F0097"/>
              </a:buClr>
              <a:buSzPts val="1000"/>
              <a:buFont typeface="Arial"/>
              <a:buNone/>
              <a:defRPr sz="1000">
                <a:solidFill>
                  <a:srgbClr val="3F0097"/>
                </a:solidFill>
              </a:defRPr>
            </a:lvl4pPr>
            <a:lvl5pPr indent="0" lvl="4" marL="0" algn="r">
              <a:lnSpc>
                <a:spcPct val="100000"/>
              </a:lnSpc>
              <a:spcBef>
                <a:spcPts val="0"/>
              </a:spcBef>
              <a:spcAft>
                <a:spcPts val="0"/>
              </a:spcAft>
              <a:buClr>
                <a:srgbClr val="3F0097"/>
              </a:buClr>
              <a:buSzPts val="1000"/>
              <a:buFont typeface="Arial"/>
              <a:buNone/>
              <a:defRPr sz="1000">
                <a:solidFill>
                  <a:srgbClr val="3F0097"/>
                </a:solidFill>
              </a:defRPr>
            </a:lvl5pPr>
            <a:lvl6pPr indent="0" lvl="5" marL="0" algn="r">
              <a:lnSpc>
                <a:spcPct val="100000"/>
              </a:lnSpc>
              <a:spcBef>
                <a:spcPts val="0"/>
              </a:spcBef>
              <a:spcAft>
                <a:spcPts val="0"/>
              </a:spcAft>
              <a:buClr>
                <a:srgbClr val="3F0097"/>
              </a:buClr>
              <a:buSzPts val="1000"/>
              <a:buFont typeface="Arial"/>
              <a:buNone/>
              <a:defRPr sz="1000">
                <a:solidFill>
                  <a:srgbClr val="3F0097"/>
                </a:solidFill>
              </a:defRPr>
            </a:lvl6pPr>
            <a:lvl7pPr indent="0" lvl="6" marL="0" algn="r">
              <a:lnSpc>
                <a:spcPct val="100000"/>
              </a:lnSpc>
              <a:spcBef>
                <a:spcPts val="0"/>
              </a:spcBef>
              <a:spcAft>
                <a:spcPts val="0"/>
              </a:spcAft>
              <a:buClr>
                <a:srgbClr val="3F0097"/>
              </a:buClr>
              <a:buSzPts val="1000"/>
              <a:buFont typeface="Arial"/>
              <a:buNone/>
              <a:defRPr sz="1000">
                <a:solidFill>
                  <a:srgbClr val="3F0097"/>
                </a:solidFill>
              </a:defRPr>
            </a:lvl7pPr>
            <a:lvl8pPr indent="0" lvl="7" marL="0" algn="r">
              <a:lnSpc>
                <a:spcPct val="100000"/>
              </a:lnSpc>
              <a:spcBef>
                <a:spcPts val="0"/>
              </a:spcBef>
              <a:spcAft>
                <a:spcPts val="0"/>
              </a:spcAft>
              <a:buClr>
                <a:srgbClr val="3F0097"/>
              </a:buClr>
              <a:buSzPts val="1000"/>
              <a:buFont typeface="Arial"/>
              <a:buNone/>
              <a:defRPr sz="1000">
                <a:solidFill>
                  <a:srgbClr val="3F0097"/>
                </a:solidFill>
              </a:defRPr>
            </a:lvl8pPr>
            <a:lvl9pPr indent="0" lvl="8" marL="0" algn="r">
              <a:lnSpc>
                <a:spcPct val="100000"/>
              </a:lnSpc>
              <a:spcBef>
                <a:spcPts val="0"/>
              </a:spcBef>
              <a:spcAft>
                <a:spcPts val="0"/>
              </a:spcAft>
              <a:buClr>
                <a:srgbClr val="3F0097"/>
              </a:buClr>
              <a:buSzPts val="1000"/>
              <a:buFont typeface="Arial"/>
              <a:buNone/>
              <a:defRPr sz="1000">
                <a:solidFill>
                  <a:srgbClr val="3F0097"/>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1_1_1" showMasterSp="0">
  <p:cSld name="CUSTOM_1_1_1">
    <p:bg>
      <p:bgPr>
        <a:solidFill>
          <a:srgbClr val="290469"/>
        </a:solidFill>
      </p:bgPr>
    </p:bg>
    <p:spTree>
      <p:nvGrpSpPr>
        <p:cNvPr id="76" name="Shape 76"/>
        <p:cNvGrpSpPr/>
        <p:nvPr/>
      </p:nvGrpSpPr>
      <p:grpSpPr>
        <a:xfrm>
          <a:off x="0" y="0"/>
          <a:ext cx="0" cy="0"/>
          <a:chOff x="0" y="0"/>
          <a:chExt cx="0" cy="0"/>
        </a:xfrm>
      </p:grpSpPr>
      <p:sp>
        <p:nvSpPr>
          <p:cNvPr id="77" name="Google Shape;77;p13"/>
          <p:cNvSpPr/>
          <p:nvPr/>
        </p:nvSpPr>
        <p:spPr>
          <a:xfrm>
            <a:off x="4572037" y="-450"/>
            <a:ext cx="4571702" cy="5144400"/>
          </a:xfrm>
          <a:prstGeom prst="rect">
            <a:avLst/>
          </a:prstGeom>
          <a:solidFill>
            <a:srgbClr val="390691"/>
          </a:solidFill>
          <a:ln cap="flat" cmpd="sng" w="9525">
            <a:solidFill>
              <a:srgbClr val="3F0097"/>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13"/>
          <p:cNvSpPr/>
          <p:nvPr/>
        </p:nvSpPr>
        <p:spPr>
          <a:xfrm>
            <a:off x="4571813" y="572250"/>
            <a:ext cx="4571701" cy="4571701"/>
          </a:xfrm>
          <a:custGeom>
            <a:rect b="b" l="l" r="r" t="t"/>
            <a:pathLst>
              <a:path extrusionOk="0" h="21600" w="21600">
                <a:moveTo>
                  <a:pt x="0" y="21600"/>
                </a:moveTo>
                <a:lnTo>
                  <a:pt x="21600" y="21600"/>
                </a:lnTo>
                <a:lnTo>
                  <a:pt x="0" y="0"/>
                </a:lnTo>
                <a:close/>
              </a:path>
            </a:pathLst>
          </a:custGeom>
          <a:solidFill>
            <a:srgbClr val="2E016D"/>
          </a:solidFill>
          <a:ln cap="flat" cmpd="sng" w="9525">
            <a:solidFill>
              <a:srgbClr val="2E016D"/>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13"/>
          <p:cNvSpPr txBox="1"/>
          <p:nvPr>
            <p:ph type="title"/>
          </p:nvPr>
        </p:nvSpPr>
        <p:spPr>
          <a:xfrm>
            <a:off x="5307374" y="3621999"/>
            <a:ext cx="3100801" cy="537301"/>
          </a:xfrm>
          <a:prstGeom prst="rect">
            <a:avLst/>
          </a:prstGeom>
          <a:noFill/>
          <a:ln>
            <a:noFill/>
          </a:ln>
        </p:spPr>
        <p:txBody>
          <a:bodyPr anchorCtr="0" anchor="ctr" bIns="91400" lIns="91400" spcFirstLastPara="1" rIns="91400" wrap="square" tIns="91400">
            <a:noAutofit/>
          </a:bodyPr>
          <a:lstStyle>
            <a:lvl1pPr lvl="0" algn="ctr">
              <a:lnSpc>
                <a:spcPct val="115000"/>
              </a:lnSpc>
              <a:spcBef>
                <a:spcPts val="0"/>
              </a:spcBef>
              <a:spcAft>
                <a:spcPts val="0"/>
              </a:spcAft>
              <a:buClr>
                <a:srgbClr val="FFFFFF"/>
              </a:buClr>
              <a:buSzPts val="1400"/>
              <a:buFont typeface="IBM Plex Mono Medium"/>
              <a:buNone/>
              <a:defRPr sz="1400">
                <a:solidFill>
                  <a:srgbClr val="FFFFFF"/>
                </a:solidFill>
                <a:latin typeface="IBM Plex Mono Medium"/>
                <a:ea typeface="IBM Plex Mono Medium"/>
                <a:cs typeface="IBM Plex Mono Medium"/>
                <a:sym typeface="IBM Plex Mono Medium"/>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80" name="Google Shape;80;p13"/>
          <p:cNvSpPr txBox="1"/>
          <p:nvPr>
            <p:ph idx="12" type="sldNum"/>
          </p:nvPr>
        </p:nvSpPr>
        <p:spPr>
          <a:xfrm>
            <a:off x="4419600" y="4608064"/>
            <a:ext cx="2133600" cy="318397"/>
          </a:xfrm>
          <a:prstGeom prst="rect">
            <a:avLst/>
          </a:prstGeom>
          <a:noFill/>
          <a:ln>
            <a:noFill/>
          </a:ln>
        </p:spPr>
        <p:txBody>
          <a:bodyPr anchorCtr="0" anchor="ctr" bIns="91400" lIns="91400" spcFirstLastPara="1" rIns="91400" wrap="square" tIns="91400">
            <a:noAutofit/>
          </a:bodyPr>
          <a:lstStyle>
            <a:lvl1pPr indent="0" lvl="0" marL="0" algn="r">
              <a:lnSpc>
                <a:spcPct val="100000"/>
              </a:lnSpc>
              <a:spcBef>
                <a:spcPts val="0"/>
              </a:spcBef>
              <a:spcAft>
                <a:spcPts val="0"/>
              </a:spcAft>
              <a:buClr>
                <a:srgbClr val="3F0097"/>
              </a:buClr>
              <a:buSzPts val="1000"/>
              <a:buFont typeface="Arial"/>
              <a:buNone/>
              <a:defRPr sz="1000">
                <a:solidFill>
                  <a:srgbClr val="3F0097"/>
                </a:solidFill>
              </a:defRPr>
            </a:lvl1pPr>
            <a:lvl2pPr indent="0" lvl="1" marL="0" algn="r">
              <a:lnSpc>
                <a:spcPct val="100000"/>
              </a:lnSpc>
              <a:spcBef>
                <a:spcPts val="0"/>
              </a:spcBef>
              <a:spcAft>
                <a:spcPts val="0"/>
              </a:spcAft>
              <a:buClr>
                <a:srgbClr val="3F0097"/>
              </a:buClr>
              <a:buSzPts val="1000"/>
              <a:buFont typeface="Arial"/>
              <a:buNone/>
              <a:defRPr sz="1000">
                <a:solidFill>
                  <a:srgbClr val="3F0097"/>
                </a:solidFill>
              </a:defRPr>
            </a:lvl2pPr>
            <a:lvl3pPr indent="0" lvl="2" marL="0" algn="r">
              <a:lnSpc>
                <a:spcPct val="100000"/>
              </a:lnSpc>
              <a:spcBef>
                <a:spcPts val="0"/>
              </a:spcBef>
              <a:spcAft>
                <a:spcPts val="0"/>
              </a:spcAft>
              <a:buClr>
                <a:srgbClr val="3F0097"/>
              </a:buClr>
              <a:buSzPts val="1000"/>
              <a:buFont typeface="Arial"/>
              <a:buNone/>
              <a:defRPr sz="1000">
                <a:solidFill>
                  <a:srgbClr val="3F0097"/>
                </a:solidFill>
              </a:defRPr>
            </a:lvl3pPr>
            <a:lvl4pPr indent="0" lvl="3" marL="0" algn="r">
              <a:lnSpc>
                <a:spcPct val="100000"/>
              </a:lnSpc>
              <a:spcBef>
                <a:spcPts val="0"/>
              </a:spcBef>
              <a:spcAft>
                <a:spcPts val="0"/>
              </a:spcAft>
              <a:buClr>
                <a:srgbClr val="3F0097"/>
              </a:buClr>
              <a:buSzPts val="1000"/>
              <a:buFont typeface="Arial"/>
              <a:buNone/>
              <a:defRPr sz="1000">
                <a:solidFill>
                  <a:srgbClr val="3F0097"/>
                </a:solidFill>
              </a:defRPr>
            </a:lvl4pPr>
            <a:lvl5pPr indent="0" lvl="4" marL="0" algn="r">
              <a:lnSpc>
                <a:spcPct val="100000"/>
              </a:lnSpc>
              <a:spcBef>
                <a:spcPts val="0"/>
              </a:spcBef>
              <a:spcAft>
                <a:spcPts val="0"/>
              </a:spcAft>
              <a:buClr>
                <a:srgbClr val="3F0097"/>
              </a:buClr>
              <a:buSzPts val="1000"/>
              <a:buFont typeface="Arial"/>
              <a:buNone/>
              <a:defRPr sz="1000">
                <a:solidFill>
                  <a:srgbClr val="3F0097"/>
                </a:solidFill>
              </a:defRPr>
            </a:lvl5pPr>
            <a:lvl6pPr indent="0" lvl="5" marL="0" algn="r">
              <a:lnSpc>
                <a:spcPct val="100000"/>
              </a:lnSpc>
              <a:spcBef>
                <a:spcPts val="0"/>
              </a:spcBef>
              <a:spcAft>
                <a:spcPts val="0"/>
              </a:spcAft>
              <a:buClr>
                <a:srgbClr val="3F0097"/>
              </a:buClr>
              <a:buSzPts val="1000"/>
              <a:buFont typeface="Arial"/>
              <a:buNone/>
              <a:defRPr sz="1000">
                <a:solidFill>
                  <a:srgbClr val="3F0097"/>
                </a:solidFill>
              </a:defRPr>
            </a:lvl6pPr>
            <a:lvl7pPr indent="0" lvl="6" marL="0" algn="r">
              <a:lnSpc>
                <a:spcPct val="100000"/>
              </a:lnSpc>
              <a:spcBef>
                <a:spcPts val="0"/>
              </a:spcBef>
              <a:spcAft>
                <a:spcPts val="0"/>
              </a:spcAft>
              <a:buClr>
                <a:srgbClr val="3F0097"/>
              </a:buClr>
              <a:buSzPts val="1000"/>
              <a:buFont typeface="Arial"/>
              <a:buNone/>
              <a:defRPr sz="1000">
                <a:solidFill>
                  <a:srgbClr val="3F0097"/>
                </a:solidFill>
              </a:defRPr>
            </a:lvl7pPr>
            <a:lvl8pPr indent="0" lvl="7" marL="0" algn="r">
              <a:lnSpc>
                <a:spcPct val="100000"/>
              </a:lnSpc>
              <a:spcBef>
                <a:spcPts val="0"/>
              </a:spcBef>
              <a:spcAft>
                <a:spcPts val="0"/>
              </a:spcAft>
              <a:buClr>
                <a:srgbClr val="3F0097"/>
              </a:buClr>
              <a:buSzPts val="1000"/>
              <a:buFont typeface="Arial"/>
              <a:buNone/>
              <a:defRPr sz="1000">
                <a:solidFill>
                  <a:srgbClr val="3F0097"/>
                </a:solidFill>
              </a:defRPr>
            </a:lvl8pPr>
            <a:lvl9pPr indent="0" lvl="8" marL="0" algn="r">
              <a:lnSpc>
                <a:spcPct val="100000"/>
              </a:lnSpc>
              <a:spcBef>
                <a:spcPts val="0"/>
              </a:spcBef>
              <a:spcAft>
                <a:spcPts val="0"/>
              </a:spcAft>
              <a:buClr>
                <a:srgbClr val="3F0097"/>
              </a:buClr>
              <a:buSzPts val="1000"/>
              <a:buFont typeface="Arial"/>
              <a:buNone/>
              <a:defRPr sz="1000">
                <a:solidFill>
                  <a:srgbClr val="3F0097"/>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1_1_2_1_1_1" showMasterSp="0">
  <p:cSld name="CUSTOM_1_1_2_1_1_1">
    <p:spTree>
      <p:nvGrpSpPr>
        <p:cNvPr id="81" name="Shape 81"/>
        <p:cNvGrpSpPr/>
        <p:nvPr/>
      </p:nvGrpSpPr>
      <p:grpSpPr>
        <a:xfrm>
          <a:off x="0" y="0"/>
          <a:ext cx="0" cy="0"/>
          <a:chOff x="0" y="0"/>
          <a:chExt cx="0" cy="0"/>
        </a:xfrm>
      </p:grpSpPr>
      <p:sp>
        <p:nvSpPr>
          <p:cNvPr id="82" name="Google Shape;82;p14"/>
          <p:cNvSpPr/>
          <p:nvPr/>
        </p:nvSpPr>
        <p:spPr>
          <a:xfrm>
            <a:off x="224" y="0"/>
            <a:ext cx="4571702" cy="5143500"/>
          </a:xfrm>
          <a:prstGeom prst="rect">
            <a:avLst/>
          </a:prstGeom>
          <a:solidFill>
            <a:srgbClr val="38CCDA"/>
          </a:solidFill>
          <a:ln cap="flat" cmpd="sng" w="9525">
            <a:solidFill>
              <a:srgbClr val="38CCDA"/>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14"/>
          <p:cNvSpPr txBox="1"/>
          <p:nvPr/>
        </p:nvSpPr>
        <p:spPr>
          <a:xfrm>
            <a:off x="359999" y="3566851"/>
            <a:ext cx="2957102" cy="1313149"/>
          </a:xfrm>
          <a:prstGeom prst="rect">
            <a:avLst/>
          </a:prstGeom>
          <a:noFill/>
          <a:ln>
            <a:noFill/>
          </a:ln>
        </p:spPr>
        <p:txBody>
          <a:bodyPr anchorCtr="0" anchor="b" bIns="91400" lIns="91400" spcFirstLastPara="1" rIns="91400" wrap="square" tIns="91400">
            <a:noAutofit/>
          </a:bodyPr>
          <a:lstStyle/>
          <a:p>
            <a:pPr indent="0" lvl="0" marL="0" marR="0" rtl="0" algn="l">
              <a:lnSpc>
                <a:spcPct val="100000"/>
              </a:lnSpc>
              <a:spcBef>
                <a:spcPts val="0"/>
              </a:spcBef>
              <a:spcAft>
                <a:spcPts val="0"/>
              </a:spcAft>
              <a:buClr>
                <a:srgbClr val="FFFFFF"/>
              </a:buClr>
              <a:buSzPts val="3000"/>
              <a:buFont typeface="Poppins SemiBold"/>
              <a:buNone/>
            </a:pPr>
            <a:r>
              <a:rPr b="0" i="0" lang="en-US" sz="3000" u="none" cap="none" strike="noStrike">
                <a:solidFill>
                  <a:srgbClr val="FFFFFF"/>
                </a:solidFill>
                <a:latin typeface="Poppins SemiBold"/>
                <a:ea typeface="Poppins SemiBold"/>
                <a:cs typeface="Poppins SemiBold"/>
                <a:sym typeface="Poppins SemiBold"/>
              </a:rPr>
              <a:t>Spiced is based in...</a:t>
            </a:r>
            <a:endParaRPr/>
          </a:p>
        </p:txBody>
      </p:sp>
      <p:sp>
        <p:nvSpPr>
          <p:cNvPr id="84" name="Google Shape;84;p14"/>
          <p:cNvSpPr txBox="1"/>
          <p:nvPr/>
        </p:nvSpPr>
        <p:spPr>
          <a:xfrm>
            <a:off x="5398449" y="765369"/>
            <a:ext cx="2214001" cy="50289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800"/>
              <a:buFont typeface="Poppins SemiBold"/>
              <a:buNone/>
            </a:pPr>
            <a:r>
              <a:rPr b="0" i="0" lang="en-US" sz="1800" u="none" cap="none" strike="noStrike">
                <a:solidFill>
                  <a:srgbClr val="000000"/>
                </a:solidFill>
                <a:latin typeface="Poppins SemiBold"/>
                <a:ea typeface="Poppins SemiBold"/>
                <a:cs typeface="Poppins SemiBold"/>
                <a:sym typeface="Poppins SemiBold"/>
              </a:rPr>
              <a:t>Berlin</a:t>
            </a:r>
            <a:endParaRPr/>
          </a:p>
        </p:txBody>
      </p:sp>
      <p:sp>
        <p:nvSpPr>
          <p:cNvPr id="85" name="Google Shape;85;p14"/>
          <p:cNvSpPr txBox="1"/>
          <p:nvPr/>
        </p:nvSpPr>
        <p:spPr>
          <a:xfrm>
            <a:off x="5398449" y="1143565"/>
            <a:ext cx="2214001" cy="843251"/>
          </a:xfrm>
          <a:prstGeom prst="rect">
            <a:avLst/>
          </a:prstGeom>
          <a:noFill/>
          <a:ln>
            <a:noFill/>
          </a:ln>
        </p:spPr>
        <p:txBody>
          <a:bodyPr anchorCtr="0" anchor="t" bIns="91400" lIns="91400" spcFirstLastPara="1" rIns="91400" wrap="square" tIns="91400">
            <a:noAutofit/>
          </a:bodyPr>
          <a:lstStyle/>
          <a:p>
            <a:pPr indent="0" lvl="0" marL="0" marR="0" rtl="0" algn="l">
              <a:lnSpc>
                <a:spcPct val="150000"/>
              </a:lnSpc>
              <a:spcBef>
                <a:spcPts val="0"/>
              </a:spcBef>
              <a:spcAft>
                <a:spcPts val="0"/>
              </a:spcAft>
              <a:buClr>
                <a:srgbClr val="3F0097"/>
              </a:buClr>
              <a:buSzPts val="1000"/>
              <a:buFont typeface="IBM Plex Mono Medium"/>
              <a:buNone/>
            </a:pPr>
            <a:r>
              <a:rPr b="0" i="0" lang="en-US" sz="1000" u="none" cap="none" strike="noStrike">
                <a:solidFill>
                  <a:srgbClr val="3F0097"/>
                </a:solidFill>
                <a:latin typeface="IBM Plex Mono Medium"/>
                <a:ea typeface="IBM Plex Mono Medium"/>
                <a:cs typeface="IBM Plex Mono Medium"/>
                <a:sym typeface="IBM Plex Mono Medium"/>
              </a:rPr>
              <a:t>Web Development</a:t>
            </a:r>
            <a:endParaRPr/>
          </a:p>
          <a:p>
            <a:pPr indent="0" lvl="0" marL="0" marR="0" rtl="0" algn="l">
              <a:lnSpc>
                <a:spcPct val="150000"/>
              </a:lnSpc>
              <a:spcBef>
                <a:spcPts val="0"/>
              </a:spcBef>
              <a:spcAft>
                <a:spcPts val="0"/>
              </a:spcAft>
              <a:buClr>
                <a:srgbClr val="3F0097"/>
              </a:buClr>
              <a:buSzPts val="1000"/>
              <a:buFont typeface="IBM Plex Mono Medium"/>
              <a:buNone/>
            </a:pPr>
            <a:r>
              <a:rPr b="0" i="0" lang="en-US" sz="1000" u="none" cap="none" strike="noStrike">
                <a:solidFill>
                  <a:srgbClr val="3F0097"/>
                </a:solidFill>
                <a:latin typeface="IBM Plex Mono Medium"/>
                <a:ea typeface="IBM Plex Mono Medium"/>
                <a:cs typeface="IBM Plex Mono Medium"/>
                <a:sym typeface="IBM Plex Mono Medium"/>
              </a:rPr>
              <a:t>Data Science</a:t>
            </a:r>
            <a:endParaRPr/>
          </a:p>
        </p:txBody>
      </p:sp>
      <p:sp>
        <p:nvSpPr>
          <p:cNvPr id="86" name="Google Shape;86;p14"/>
          <p:cNvSpPr txBox="1"/>
          <p:nvPr/>
        </p:nvSpPr>
        <p:spPr>
          <a:xfrm>
            <a:off x="5398449" y="2241180"/>
            <a:ext cx="2214001" cy="502889"/>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800"/>
              <a:buFont typeface="Poppins SemiBold"/>
              <a:buNone/>
            </a:pPr>
            <a:r>
              <a:rPr b="0" i="0" lang="en-US" sz="1800" u="none" cap="none" strike="noStrike">
                <a:solidFill>
                  <a:srgbClr val="000000"/>
                </a:solidFill>
                <a:latin typeface="Poppins SemiBold"/>
                <a:ea typeface="Poppins SemiBold"/>
                <a:cs typeface="Poppins SemiBold"/>
                <a:sym typeface="Poppins SemiBold"/>
              </a:rPr>
              <a:t>Hamburg</a:t>
            </a:r>
            <a:endParaRPr/>
          </a:p>
        </p:txBody>
      </p:sp>
      <p:sp>
        <p:nvSpPr>
          <p:cNvPr id="87" name="Google Shape;87;p14"/>
          <p:cNvSpPr txBox="1"/>
          <p:nvPr/>
        </p:nvSpPr>
        <p:spPr>
          <a:xfrm>
            <a:off x="5398449" y="2599900"/>
            <a:ext cx="2214001" cy="347951"/>
          </a:xfrm>
          <a:prstGeom prst="rect">
            <a:avLst/>
          </a:prstGeom>
          <a:noFill/>
          <a:ln>
            <a:noFill/>
          </a:ln>
        </p:spPr>
        <p:txBody>
          <a:bodyPr anchorCtr="0" anchor="t" bIns="91400" lIns="91400" spcFirstLastPara="1" rIns="91400" wrap="square" tIns="91400">
            <a:noAutofit/>
          </a:bodyPr>
          <a:lstStyle/>
          <a:p>
            <a:pPr indent="0" lvl="0" marL="0" marR="0" rtl="0" algn="l">
              <a:lnSpc>
                <a:spcPct val="150000"/>
              </a:lnSpc>
              <a:spcBef>
                <a:spcPts val="0"/>
              </a:spcBef>
              <a:spcAft>
                <a:spcPts val="0"/>
              </a:spcAft>
              <a:buClr>
                <a:srgbClr val="3F0097"/>
              </a:buClr>
              <a:buSzPts val="1000"/>
              <a:buFont typeface="IBM Plex Mono Medium"/>
              <a:buNone/>
            </a:pPr>
            <a:r>
              <a:rPr b="0" i="0" lang="en-US" sz="1000" u="none" cap="none" strike="noStrike">
                <a:solidFill>
                  <a:srgbClr val="3F0097"/>
                </a:solidFill>
                <a:latin typeface="IBM Plex Mono Medium"/>
                <a:ea typeface="IBM Plex Mono Medium"/>
                <a:cs typeface="IBM Plex Mono Medium"/>
                <a:sym typeface="IBM Plex Mono Medium"/>
              </a:rPr>
              <a:t>Coming Soon</a:t>
            </a:r>
            <a:endParaRPr/>
          </a:p>
        </p:txBody>
      </p:sp>
      <p:sp>
        <p:nvSpPr>
          <p:cNvPr id="88" name="Google Shape;88;p14"/>
          <p:cNvSpPr txBox="1"/>
          <p:nvPr/>
        </p:nvSpPr>
        <p:spPr>
          <a:xfrm>
            <a:off x="5398449" y="3679114"/>
            <a:ext cx="2214001" cy="50289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800"/>
              <a:buFont typeface="Poppins SemiBold"/>
              <a:buNone/>
            </a:pPr>
            <a:r>
              <a:rPr b="0" i="0" lang="en-US" sz="1800" u="none" cap="none" strike="noStrike">
                <a:solidFill>
                  <a:srgbClr val="000000"/>
                </a:solidFill>
                <a:latin typeface="Poppins SemiBold"/>
                <a:ea typeface="Poppins SemiBold"/>
                <a:cs typeface="Poppins SemiBold"/>
                <a:sym typeface="Poppins SemiBold"/>
              </a:rPr>
              <a:t>Zurich</a:t>
            </a:r>
            <a:endParaRPr/>
          </a:p>
        </p:txBody>
      </p:sp>
      <p:sp>
        <p:nvSpPr>
          <p:cNvPr id="89" name="Google Shape;89;p14"/>
          <p:cNvSpPr txBox="1"/>
          <p:nvPr/>
        </p:nvSpPr>
        <p:spPr>
          <a:xfrm>
            <a:off x="5398449" y="4045965"/>
            <a:ext cx="2214001" cy="595601"/>
          </a:xfrm>
          <a:prstGeom prst="rect">
            <a:avLst/>
          </a:prstGeom>
          <a:noFill/>
          <a:ln>
            <a:noFill/>
          </a:ln>
        </p:spPr>
        <p:txBody>
          <a:bodyPr anchorCtr="0" anchor="t" bIns="91400" lIns="91400" spcFirstLastPara="1" rIns="91400" wrap="square" tIns="91400">
            <a:noAutofit/>
          </a:bodyPr>
          <a:lstStyle/>
          <a:p>
            <a:pPr indent="0" lvl="0" marL="0" marR="0" rtl="0" algn="l">
              <a:lnSpc>
                <a:spcPct val="150000"/>
              </a:lnSpc>
              <a:spcBef>
                <a:spcPts val="0"/>
              </a:spcBef>
              <a:spcAft>
                <a:spcPts val="0"/>
              </a:spcAft>
              <a:buClr>
                <a:srgbClr val="3F0097"/>
              </a:buClr>
              <a:buSzPts val="1000"/>
              <a:buFont typeface="IBM Plex Mono Medium"/>
              <a:buNone/>
            </a:pPr>
            <a:r>
              <a:rPr b="0" i="0" lang="en-US" sz="1000" u="none" cap="none" strike="noStrike">
                <a:solidFill>
                  <a:srgbClr val="3F0097"/>
                </a:solidFill>
                <a:latin typeface="IBM Plex Mono Medium"/>
                <a:ea typeface="IBM Plex Mono Medium"/>
                <a:cs typeface="IBM Plex Mono Medium"/>
                <a:sym typeface="IBM Plex Mono Medium"/>
              </a:rPr>
              <a:t>Coming Soon</a:t>
            </a:r>
            <a:endParaRPr/>
          </a:p>
        </p:txBody>
      </p:sp>
      <p:sp>
        <p:nvSpPr>
          <p:cNvPr id="90" name="Google Shape;90;p14"/>
          <p:cNvSpPr/>
          <p:nvPr/>
        </p:nvSpPr>
        <p:spPr>
          <a:xfrm>
            <a:off x="224" y="-1"/>
            <a:ext cx="4571702" cy="2570402"/>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1" name="Google Shape;91;p14"/>
          <p:cNvGrpSpPr/>
          <p:nvPr/>
        </p:nvGrpSpPr>
        <p:grpSpPr>
          <a:xfrm>
            <a:off x="4007098" y="564773"/>
            <a:ext cx="1129803" cy="4013952"/>
            <a:chOff x="-1" y="-1"/>
            <a:chExt cx="1129802" cy="4013951"/>
          </a:xfrm>
        </p:grpSpPr>
        <p:sp>
          <p:nvSpPr>
            <p:cNvPr id="92" name="Google Shape;92;p14"/>
            <p:cNvSpPr/>
            <p:nvPr/>
          </p:nvSpPr>
          <p:spPr>
            <a:xfrm>
              <a:off x="-1" y="-1"/>
              <a:ext cx="1129802" cy="1129801"/>
            </a:xfrm>
            <a:prstGeom prst="ellipse">
              <a:avLst/>
            </a:prstGeom>
            <a:solidFill>
              <a:srgbClr val="38CCDA"/>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14"/>
            <p:cNvSpPr/>
            <p:nvPr/>
          </p:nvSpPr>
          <p:spPr>
            <a:xfrm>
              <a:off x="-1" y="1442074"/>
              <a:ext cx="1129802" cy="1129801"/>
            </a:xfrm>
            <a:prstGeom prst="ellipse">
              <a:avLst/>
            </a:prstGeom>
            <a:solidFill>
              <a:srgbClr val="38CCDA"/>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14"/>
            <p:cNvSpPr/>
            <p:nvPr/>
          </p:nvSpPr>
          <p:spPr>
            <a:xfrm>
              <a:off x="-1" y="2884149"/>
              <a:ext cx="1129802" cy="1129801"/>
            </a:xfrm>
            <a:prstGeom prst="ellipse">
              <a:avLst/>
            </a:prstGeom>
            <a:solidFill>
              <a:schemeClr val="accent1"/>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5" name="Google Shape;95;p14"/>
          <p:cNvSpPr/>
          <p:nvPr/>
        </p:nvSpPr>
        <p:spPr>
          <a:xfrm>
            <a:off x="4007099" y="2572024"/>
            <a:ext cx="1129802" cy="564901"/>
          </a:xfrm>
          <a:custGeom>
            <a:rect b="b" l="l" r="r" t="t"/>
            <a:pathLst>
              <a:path extrusionOk="0" h="21600" w="21600">
                <a:moveTo>
                  <a:pt x="21600" y="0"/>
                </a:moveTo>
                <a:cubicBezTo>
                  <a:pt x="21600" y="11929"/>
                  <a:pt x="16765" y="21600"/>
                  <a:pt x="10800" y="21600"/>
                </a:cubicBezTo>
                <a:cubicBezTo>
                  <a:pt x="4835" y="21600"/>
                  <a:pt x="0" y="11929"/>
                  <a:pt x="0" y="0"/>
                </a:cubicBezTo>
                <a:lnTo>
                  <a:pt x="10800" y="0"/>
                </a:lnTo>
                <a:close/>
              </a:path>
            </a:pathLst>
          </a:custGeom>
          <a:solidFill>
            <a:schemeClr val="accent1"/>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Google Shape;92;p13" id="96" name="Google Shape;96;p14"/>
          <p:cNvPicPr preferRelativeResize="0"/>
          <p:nvPr/>
        </p:nvPicPr>
        <p:blipFill rotWithShape="1">
          <a:blip r:embed="rId2">
            <a:alphaModFix/>
          </a:blip>
          <a:srcRect b="0" l="0" r="0" t="0"/>
          <a:stretch/>
        </p:blipFill>
        <p:spPr>
          <a:xfrm>
            <a:off x="4435016" y="756295"/>
            <a:ext cx="273967" cy="740451"/>
          </a:xfrm>
          <a:prstGeom prst="rect">
            <a:avLst/>
          </a:prstGeom>
          <a:noFill/>
          <a:ln>
            <a:noFill/>
          </a:ln>
        </p:spPr>
      </p:pic>
      <p:pic>
        <p:nvPicPr>
          <p:cNvPr descr="Google Shape;93;p13" id="97" name="Google Shape;97;p14"/>
          <p:cNvPicPr preferRelativeResize="0"/>
          <p:nvPr/>
        </p:nvPicPr>
        <p:blipFill rotWithShape="1">
          <a:blip r:embed="rId3">
            <a:alphaModFix/>
          </a:blip>
          <a:srcRect b="0" l="0" r="0" t="0"/>
          <a:stretch/>
        </p:blipFill>
        <p:spPr>
          <a:xfrm>
            <a:off x="4213864" y="3689041"/>
            <a:ext cx="716273" cy="552776"/>
          </a:xfrm>
          <a:prstGeom prst="rect">
            <a:avLst/>
          </a:prstGeom>
          <a:noFill/>
          <a:ln>
            <a:noFill/>
          </a:ln>
        </p:spPr>
      </p:pic>
      <p:pic>
        <p:nvPicPr>
          <p:cNvPr descr="Google Shape;94;p13" id="98" name="Google Shape;98;p14"/>
          <p:cNvPicPr preferRelativeResize="0"/>
          <p:nvPr/>
        </p:nvPicPr>
        <p:blipFill rotWithShape="1">
          <a:blip r:embed="rId4">
            <a:alphaModFix/>
          </a:blip>
          <a:srcRect b="0" l="0" r="0" t="0"/>
          <a:stretch/>
        </p:blipFill>
        <p:spPr>
          <a:xfrm>
            <a:off x="4320718" y="2090736"/>
            <a:ext cx="502562" cy="753826"/>
          </a:xfrm>
          <a:prstGeom prst="rect">
            <a:avLst/>
          </a:prstGeom>
          <a:noFill/>
          <a:ln>
            <a:noFill/>
          </a:ln>
        </p:spPr>
      </p:pic>
      <p:sp>
        <p:nvSpPr>
          <p:cNvPr id="99" name="Google Shape;99;p14"/>
          <p:cNvSpPr txBox="1"/>
          <p:nvPr>
            <p:ph idx="12" type="sldNum"/>
          </p:nvPr>
        </p:nvSpPr>
        <p:spPr>
          <a:xfrm>
            <a:off x="4419600" y="4608064"/>
            <a:ext cx="2133600" cy="318397"/>
          </a:xfrm>
          <a:prstGeom prst="rect">
            <a:avLst/>
          </a:prstGeom>
          <a:noFill/>
          <a:ln>
            <a:noFill/>
          </a:ln>
        </p:spPr>
        <p:txBody>
          <a:bodyPr anchorCtr="0" anchor="ctr" bIns="91400" lIns="91400" spcFirstLastPara="1" rIns="91400" wrap="square" tIns="91400">
            <a:noAutofit/>
          </a:bodyPr>
          <a:lstStyle>
            <a:lvl1pPr indent="0" lvl="0" marL="0" algn="r">
              <a:lnSpc>
                <a:spcPct val="100000"/>
              </a:lnSpc>
              <a:spcBef>
                <a:spcPts val="0"/>
              </a:spcBef>
              <a:spcAft>
                <a:spcPts val="0"/>
              </a:spcAft>
              <a:buClr>
                <a:srgbClr val="3F0097"/>
              </a:buClr>
              <a:buSzPts val="1000"/>
              <a:buFont typeface="Arial"/>
              <a:buNone/>
              <a:defRPr sz="1000">
                <a:solidFill>
                  <a:srgbClr val="3F0097"/>
                </a:solidFill>
              </a:defRPr>
            </a:lvl1pPr>
            <a:lvl2pPr indent="0" lvl="1" marL="0" algn="r">
              <a:lnSpc>
                <a:spcPct val="100000"/>
              </a:lnSpc>
              <a:spcBef>
                <a:spcPts val="0"/>
              </a:spcBef>
              <a:spcAft>
                <a:spcPts val="0"/>
              </a:spcAft>
              <a:buClr>
                <a:srgbClr val="3F0097"/>
              </a:buClr>
              <a:buSzPts val="1000"/>
              <a:buFont typeface="Arial"/>
              <a:buNone/>
              <a:defRPr sz="1000">
                <a:solidFill>
                  <a:srgbClr val="3F0097"/>
                </a:solidFill>
              </a:defRPr>
            </a:lvl2pPr>
            <a:lvl3pPr indent="0" lvl="2" marL="0" algn="r">
              <a:lnSpc>
                <a:spcPct val="100000"/>
              </a:lnSpc>
              <a:spcBef>
                <a:spcPts val="0"/>
              </a:spcBef>
              <a:spcAft>
                <a:spcPts val="0"/>
              </a:spcAft>
              <a:buClr>
                <a:srgbClr val="3F0097"/>
              </a:buClr>
              <a:buSzPts val="1000"/>
              <a:buFont typeface="Arial"/>
              <a:buNone/>
              <a:defRPr sz="1000">
                <a:solidFill>
                  <a:srgbClr val="3F0097"/>
                </a:solidFill>
              </a:defRPr>
            </a:lvl3pPr>
            <a:lvl4pPr indent="0" lvl="3" marL="0" algn="r">
              <a:lnSpc>
                <a:spcPct val="100000"/>
              </a:lnSpc>
              <a:spcBef>
                <a:spcPts val="0"/>
              </a:spcBef>
              <a:spcAft>
                <a:spcPts val="0"/>
              </a:spcAft>
              <a:buClr>
                <a:srgbClr val="3F0097"/>
              </a:buClr>
              <a:buSzPts val="1000"/>
              <a:buFont typeface="Arial"/>
              <a:buNone/>
              <a:defRPr sz="1000">
                <a:solidFill>
                  <a:srgbClr val="3F0097"/>
                </a:solidFill>
              </a:defRPr>
            </a:lvl4pPr>
            <a:lvl5pPr indent="0" lvl="4" marL="0" algn="r">
              <a:lnSpc>
                <a:spcPct val="100000"/>
              </a:lnSpc>
              <a:spcBef>
                <a:spcPts val="0"/>
              </a:spcBef>
              <a:spcAft>
                <a:spcPts val="0"/>
              </a:spcAft>
              <a:buClr>
                <a:srgbClr val="3F0097"/>
              </a:buClr>
              <a:buSzPts val="1000"/>
              <a:buFont typeface="Arial"/>
              <a:buNone/>
              <a:defRPr sz="1000">
                <a:solidFill>
                  <a:srgbClr val="3F0097"/>
                </a:solidFill>
              </a:defRPr>
            </a:lvl5pPr>
            <a:lvl6pPr indent="0" lvl="5" marL="0" algn="r">
              <a:lnSpc>
                <a:spcPct val="100000"/>
              </a:lnSpc>
              <a:spcBef>
                <a:spcPts val="0"/>
              </a:spcBef>
              <a:spcAft>
                <a:spcPts val="0"/>
              </a:spcAft>
              <a:buClr>
                <a:srgbClr val="3F0097"/>
              </a:buClr>
              <a:buSzPts val="1000"/>
              <a:buFont typeface="Arial"/>
              <a:buNone/>
              <a:defRPr sz="1000">
                <a:solidFill>
                  <a:srgbClr val="3F0097"/>
                </a:solidFill>
              </a:defRPr>
            </a:lvl6pPr>
            <a:lvl7pPr indent="0" lvl="6" marL="0" algn="r">
              <a:lnSpc>
                <a:spcPct val="100000"/>
              </a:lnSpc>
              <a:spcBef>
                <a:spcPts val="0"/>
              </a:spcBef>
              <a:spcAft>
                <a:spcPts val="0"/>
              </a:spcAft>
              <a:buClr>
                <a:srgbClr val="3F0097"/>
              </a:buClr>
              <a:buSzPts val="1000"/>
              <a:buFont typeface="Arial"/>
              <a:buNone/>
              <a:defRPr sz="1000">
                <a:solidFill>
                  <a:srgbClr val="3F0097"/>
                </a:solidFill>
              </a:defRPr>
            </a:lvl7pPr>
            <a:lvl8pPr indent="0" lvl="7" marL="0" algn="r">
              <a:lnSpc>
                <a:spcPct val="100000"/>
              </a:lnSpc>
              <a:spcBef>
                <a:spcPts val="0"/>
              </a:spcBef>
              <a:spcAft>
                <a:spcPts val="0"/>
              </a:spcAft>
              <a:buClr>
                <a:srgbClr val="3F0097"/>
              </a:buClr>
              <a:buSzPts val="1000"/>
              <a:buFont typeface="Arial"/>
              <a:buNone/>
              <a:defRPr sz="1000">
                <a:solidFill>
                  <a:srgbClr val="3F0097"/>
                </a:solidFill>
              </a:defRPr>
            </a:lvl8pPr>
            <a:lvl9pPr indent="0" lvl="8" marL="0" algn="r">
              <a:lnSpc>
                <a:spcPct val="100000"/>
              </a:lnSpc>
              <a:spcBef>
                <a:spcPts val="0"/>
              </a:spcBef>
              <a:spcAft>
                <a:spcPts val="0"/>
              </a:spcAft>
              <a:buClr>
                <a:srgbClr val="3F0097"/>
              </a:buClr>
              <a:buSzPts val="1000"/>
              <a:buFont typeface="Arial"/>
              <a:buNone/>
              <a:defRPr sz="1000">
                <a:solidFill>
                  <a:srgbClr val="3F0097"/>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1" showMasterSp="0">
  <p:cSld name="TITLE_1">
    <p:spTree>
      <p:nvGrpSpPr>
        <p:cNvPr id="100" name="Shape 100"/>
        <p:cNvGrpSpPr/>
        <p:nvPr/>
      </p:nvGrpSpPr>
      <p:grpSpPr>
        <a:xfrm>
          <a:off x="0" y="0"/>
          <a:ext cx="0" cy="0"/>
          <a:chOff x="0" y="0"/>
          <a:chExt cx="0" cy="0"/>
        </a:xfrm>
      </p:grpSpPr>
      <p:grpSp>
        <p:nvGrpSpPr>
          <p:cNvPr id="101" name="Google Shape;101;p15"/>
          <p:cNvGrpSpPr/>
          <p:nvPr/>
        </p:nvGrpSpPr>
        <p:grpSpPr>
          <a:xfrm>
            <a:off x="0" y="2874"/>
            <a:ext cx="9144000" cy="5143501"/>
            <a:chOff x="0" y="0"/>
            <a:chExt cx="9144000" cy="5143500"/>
          </a:xfrm>
        </p:grpSpPr>
        <p:sp>
          <p:nvSpPr>
            <p:cNvPr id="102" name="Google Shape;102;p15"/>
            <p:cNvSpPr/>
            <p:nvPr/>
          </p:nvSpPr>
          <p:spPr>
            <a:xfrm>
              <a:off x="0" y="0"/>
              <a:ext cx="9144000" cy="5143500"/>
            </a:xfrm>
            <a:prstGeom prst="rect">
              <a:avLst/>
            </a:prstGeom>
            <a:solidFill>
              <a:srgbClr val="3F0097"/>
            </a:solidFill>
            <a:ln cap="flat" cmpd="sng" w="9525">
              <a:solidFill>
                <a:srgbClr val="3F0097"/>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15"/>
            <p:cNvSpPr txBox="1"/>
            <p:nvPr/>
          </p:nvSpPr>
          <p:spPr>
            <a:xfrm>
              <a:off x="0" y="2381633"/>
              <a:ext cx="9144000" cy="380234"/>
            </a:xfrm>
            <a:prstGeom prst="rect">
              <a:avLst/>
            </a:prstGeom>
            <a:no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 </a:t>
              </a:r>
              <a:endParaRPr/>
            </a:p>
          </p:txBody>
        </p:sp>
      </p:grpSp>
      <p:sp>
        <p:nvSpPr>
          <p:cNvPr id="104" name="Google Shape;104;p15"/>
          <p:cNvSpPr/>
          <p:nvPr/>
        </p:nvSpPr>
        <p:spPr>
          <a:xfrm>
            <a:off x="0" y="2874"/>
            <a:ext cx="5143500" cy="5143501"/>
          </a:xfrm>
          <a:custGeom>
            <a:rect b="b" l="l" r="r" t="t"/>
            <a:pathLst>
              <a:path extrusionOk="0" h="21600" w="21600">
                <a:moveTo>
                  <a:pt x="0" y="21600"/>
                </a:moveTo>
                <a:lnTo>
                  <a:pt x="21600" y="21600"/>
                </a:lnTo>
                <a:lnTo>
                  <a:pt x="0" y="0"/>
                </a:lnTo>
                <a:close/>
              </a:path>
            </a:pathLst>
          </a:custGeom>
          <a:solidFill>
            <a:srgbClr val="2E016D"/>
          </a:solidFill>
          <a:ln cap="flat" cmpd="sng" w="9525">
            <a:solidFill>
              <a:srgbClr val="2E016D"/>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5"/>
          <p:cNvSpPr txBox="1"/>
          <p:nvPr>
            <p:ph type="title"/>
          </p:nvPr>
        </p:nvSpPr>
        <p:spPr>
          <a:xfrm>
            <a:off x="359999" y="2354700"/>
            <a:ext cx="4598701" cy="1768801"/>
          </a:xfrm>
          <a:prstGeom prst="rect">
            <a:avLst/>
          </a:prstGeom>
          <a:noFill/>
          <a:ln>
            <a:noFill/>
          </a:ln>
        </p:spPr>
        <p:txBody>
          <a:bodyPr anchorCtr="0" anchor="b" bIns="91400" lIns="91400" spcFirstLastPara="1" rIns="91400" wrap="square" tIns="91400">
            <a:noAutofit/>
          </a:bodyPr>
          <a:lstStyle>
            <a:lvl1pPr lvl="0" algn="l">
              <a:lnSpc>
                <a:spcPct val="100000"/>
              </a:lnSpc>
              <a:spcBef>
                <a:spcPts val="0"/>
              </a:spcBef>
              <a:spcAft>
                <a:spcPts val="0"/>
              </a:spcAft>
              <a:buClr>
                <a:srgbClr val="FFFFFF"/>
              </a:buClr>
              <a:buSzPts val="3000"/>
              <a:buFont typeface="Poppins SemiBold"/>
              <a:buNone/>
              <a:defRPr>
                <a:solidFill>
                  <a:srgbClr val="FFFFFF"/>
                </a:solidFill>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pic>
        <p:nvPicPr>
          <p:cNvPr descr="Google Shape;100;p14" id="106" name="Google Shape;106;p15"/>
          <p:cNvPicPr preferRelativeResize="0"/>
          <p:nvPr/>
        </p:nvPicPr>
        <p:blipFill rotWithShape="1">
          <a:blip r:embed="rId2">
            <a:alphaModFix/>
          </a:blip>
          <a:srcRect b="0" l="0" r="0" t="0"/>
          <a:stretch/>
        </p:blipFill>
        <p:spPr>
          <a:xfrm>
            <a:off x="359999" y="322900"/>
            <a:ext cx="900002" cy="180001"/>
          </a:xfrm>
          <a:prstGeom prst="rect">
            <a:avLst/>
          </a:prstGeom>
          <a:noFill/>
          <a:ln>
            <a:noFill/>
          </a:ln>
        </p:spPr>
      </p:pic>
      <p:sp>
        <p:nvSpPr>
          <p:cNvPr id="107" name="Google Shape;107;p15"/>
          <p:cNvSpPr txBox="1"/>
          <p:nvPr>
            <p:ph idx="12" type="sldNum"/>
          </p:nvPr>
        </p:nvSpPr>
        <p:spPr>
          <a:xfrm>
            <a:off x="4419600" y="4608064"/>
            <a:ext cx="2133600" cy="318397"/>
          </a:xfrm>
          <a:prstGeom prst="rect">
            <a:avLst/>
          </a:prstGeom>
          <a:noFill/>
          <a:ln>
            <a:noFill/>
          </a:ln>
        </p:spPr>
        <p:txBody>
          <a:bodyPr anchorCtr="0" anchor="ctr" bIns="91400" lIns="91400" spcFirstLastPara="1" rIns="91400" wrap="square" tIns="91400">
            <a:noAutofit/>
          </a:bodyPr>
          <a:lstStyle>
            <a:lvl1pPr indent="0" lvl="0" marL="0" algn="r">
              <a:lnSpc>
                <a:spcPct val="100000"/>
              </a:lnSpc>
              <a:spcBef>
                <a:spcPts val="0"/>
              </a:spcBef>
              <a:spcAft>
                <a:spcPts val="0"/>
              </a:spcAft>
              <a:buClr>
                <a:srgbClr val="3F0097"/>
              </a:buClr>
              <a:buSzPts val="1000"/>
              <a:buFont typeface="Arial"/>
              <a:buNone/>
              <a:defRPr sz="1000">
                <a:solidFill>
                  <a:srgbClr val="3F0097"/>
                </a:solidFill>
              </a:defRPr>
            </a:lvl1pPr>
            <a:lvl2pPr indent="0" lvl="1" marL="0" algn="r">
              <a:lnSpc>
                <a:spcPct val="100000"/>
              </a:lnSpc>
              <a:spcBef>
                <a:spcPts val="0"/>
              </a:spcBef>
              <a:spcAft>
                <a:spcPts val="0"/>
              </a:spcAft>
              <a:buClr>
                <a:srgbClr val="3F0097"/>
              </a:buClr>
              <a:buSzPts val="1000"/>
              <a:buFont typeface="Arial"/>
              <a:buNone/>
              <a:defRPr sz="1000">
                <a:solidFill>
                  <a:srgbClr val="3F0097"/>
                </a:solidFill>
              </a:defRPr>
            </a:lvl2pPr>
            <a:lvl3pPr indent="0" lvl="2" marL="0" algn="r">
              <a:lnSpc>
                <a:spcPct val="100000"/>
              </a:lnSpc>
              <a:spcBef>
                <a:spcPts val="0"/>
              </a:spcBef>
              <a:spcAft>
                <a:spcPts val="0"/>
              </a:spcAft>
              <a:buClr>
                <a:srgbClr val="3F0097"/>
              </a:buClr>
              <a:buSzPts val="1000"/>
              <a:buFont typeface="Arial"/>
              <a:buNone/>
              <a:defRPr sz="1000">
                <a:solidFill>
                  <a:srgbClr val="3F0097"/>
                </a:solidFill>
              </a:defRPr>
            </a:lvl3pPr>
            <a:lvl4pPr indent="0" lvl="3" marL="0" algn="r">
              <a:lnSpc>
                <a:spcPct val="100000"/>
              </a:lnSpc>
              <a:spcBef>
                <a:spcPts val="0"/>
              </a:spcBef>
              <a:spcAft>
                <a:spcPts val="0"/>
              </a:spcAft>
              <a:buClr>
                <a:srgbClr val="3F0097"/>
              </a:buClr>
              <a:buSzPts val="1000"/>
              <a:buFont typeface="Arial"/>
              <a:buNone/>
              <a:defRPr sz="1000">
                <a:solidFill>
                  <a:srgbClr val="3F0097"/>
                </a:solidFill>
              </a:defRPr>
            </a:lvl4pPr>
            <a:lvl5pPr indent="0" lvl="4" marL="0" algn="r">
              <a:lnSpc>
                <a:spcPct val="100000"/>
              </a:lnSpc>
              <a:spcBef>
                <a:spcPts val="0"/>
              </a:spcBef>
              <a:spcAft>
                <a:spcPts val="0"/>
              </a:spcAft>
              <a:buClr>
                <a:srgbClr val="3F0097"/>
              </a:buClr>
              <a:buSzPts val="1000"/>
              <a:buFont typeface="Arial"/>
              <a:buNone/>
              <a:defRPr sz="1000">
                <a:solidFill>
                  <a:srgbClr val="3F0097"/>
                </a:solidFill>
              </a:defRPr>
            </a:lvl5pPr>
            <a:lvl6pPr indent="0" lvl="5" marL="0" algn="r">
              <a:lnSpc>
                <a:spcPct val="100000"/>
              </a:lnSpc>
              <a:spcBef>
                <a:spcPts val="0"/>
              </a:spcBef>
              <a:spcAft>
                <a:spcPts val="0"/>
              </a:spcAft>
              <a:buClr>
                <a:srgbClr val="3F0097"/>
              </a:buClr>
              <a:buSzPts val="1000"/>
              <a:buFont typeface="Arial"/>
              <a:buNone/>
              <a:defRPr sz="1000">
                <a:solidFill>
                  <a:srgbClr val="3F0097"/>
                </a:solidFill>
              </a:defRPr>
            </a:lvl6pPr>
            <a:lvl7pPr indent="0" lvl="6" marL="0" algn="r">
              <a:lnSpc>
                <a:spcPct val="100000"/>
              </a:lnSpc>
              <a:spcBef>
                <a:spcPts val="0"/>
              </a:spcBef>
              <a:spcAft>
                <a:spcPts val="0"/>
              </a:spcAft>
              <a:buClr>
                <a:srgbClr val="3F0097"/>
              </a:buClr>
              <a:buSzPts val="1000"/>
              <a:buFont typeface="Arial"/>
              <a:buNone/>
              <a:defRPr sz="1000">
                <a:solidFill>
                  <a:srgbClr val="3F0097"/>
                </a:solidFill>
              </a:defRPr>
            </a:lvl7pPr>
            <a:lvl8pPr indent="0" lvl="7" marL="0" algn="r">
              <a:lnSpc>
                <a:spcPct val="100000"/>
              </a:lnSpc>
              <a:spcBef>
                <a:spcPts val="0"/>
              </a:spcBef>
              <a:spcAft>
                <a:spcPts val="0"/>
              </a:spcAft>
              <a:buClr>
                <a:srgbClr val="3F0097"/>
              </a:buClr>
              <a:buSzPts val="1000"/>
              <a:buFont typeface="Arial"/>
              <a:buNone/>
              <a:defRPr sz="1000">
                <a:solidFill>
                  <a:srgbClr val="3F0097"/>
                </a:solidFill>
              </a:defRPr>
            </a:lvl8pPr>
            <a:lvl9pPr indent="0" lvl="8" marL="0" algn="r">
              <a:lnSpc>
                <a:spcPct val="100000"/>
              </a:lnSpc>
              <a:spcBef>
                <a:spcPts val="0"/>
              </a:spcBef>
              <a:spcAft>
                <a:spcPts val="0"/>
              </a:spcAft>
              <a:buClr>
                <a:srgbClr val="3F0097"/>
              </a:buClr>
              <a:buSzPts val="1000"/>
              <a:buFont typeface="Arial"/>
              <a:buNone/>
              <a:defRPr sz="1000">
                <a:solidFill>
                  <a:srgbClr val="3F0097"/>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1_2_1_1_1 1" showMasterSp="0">
  <p:cSld name="TITLE_AND_BODY_1_1">
    <p:spTree>
      <p:nvGrpSpPr>
        <p:cNvPr id="108" name="Shape 108"/>
        <p:cNvGrpSpPr/>
        <p:nvPr/>
      </p:nvGrpSpPr>
      <p:grpSpPr>
        <a:xfrm>
          <a:off x="0" y="0"/>
          <a:ext cx="0" cy="0"/>
          <a:chOff x="0" y="0"/>
          <a:chExt cx="0" cy="0"/>
        </a:xfrm>
      </p:grpSpPr>
      <p:sp>
        <p:nvSpPr>
          <p:cNvPr id="109" name="Google Shape;109;p16"/>
          <p:cNvSpPr txBox="1"/>
          <p:nvPr>
            <p:ph type="title"/>
          </p:nvPr>
        </p:nvSpPr>
        <p:spPr>
          <a:xfrm>
            <a:off x="538299" y="2031075"/>
            <a:ext cx="5093400" cy="387900"/>
          </a:xfrm>
          <a:prstGeom prst="rect">
            <a:avLst/>
          </a:prstGeom>
          <a:noFill/>
          <a:ln>
            <a:noFill/>
          </a:ln>
        </p:spPr>
        <p:txBody>
          <a:bodyPr anchorCtr="0" anchor="t" bIns="91400" lIns="91400" spcFirstLastPara="1" rIns="91400" wrap="square" tIns="91400">
            <a:noAutofit/>
          </a:bodyPr>
          <a:lstStyle>
            <a:lvl1pPr lvl="0" rtl="0" algn="l">
              <a:lnSpc>
                <a:spcPct val="115000"/>
              </a:lnSpc>
              <a:spcBef>
                <a:spcPts val="0"/>
              </a:spcBef>
              <a:spcAft>
                <a:spcPts val="0"/>
              </a:spcAft>
              <a:buClr>
                <a:srgbClr val="3F0097"/>
              </a:buClr>
              <a:buSzPts val="1400"/>
              <a:buFont typeface="IBM Plex Mono Medium"/>
              <a:buNone/>
              <a:defRPr sz="1400">
                <a:solidFill>
                  <a:srgbClr val="3F0097"/>
                </a:solidFill>
                <a:latin typeface="IBM Plex Mono Medium"/>
                <a:ea typeface="IBM Plex Mono Medium"/>
                <a:cs typeface="IBM Plex Mono Medium"/>
                <a:sym typeface="IBM Plex Mono Medium"/>
              </a:defRPr>
            </a:lvl1pPr>
            <a:lvl2pPr lvl="1" rtl="0" algn="l">
              <a:lnSpc>
                <a:spcPct val="100000"/>
              </a:lnSpc>
              <a:spcBef>
                <a:spcPts val="0"/>
              </a:spcBef>
              <a:spcAft>
                <a:spcPts val="0"/>
              </a:spcAft>
              <a:buClr>
                <a:srgbClr val="000000"/>
              </a:buClr>
              <a:buSzPts val="1800"/>
              <a:buNone/>
              <a:defRPr/>
            </a:lvl2pPr>
            <a:lvl3pPr lvl="2" rtl="0" algn="l">
              <a:lnSpc>
                <a:spcPct val="100000"/>
              </a:lnSpc>
              <a:spcBef>
                <a:spcPts val="0"/>
              </a:spcBef>
              <a:spcAft>
                <a:spcPts val="0"/>
              </a:spcAft>
              <a:buClr>
                <a:srgbClr val="000000"/>
              </a:buClr>
              <a:buSzPts val="1800"/>
              <a:buNone/>
              <a:defRPr/>
            </a:lvl3pPr>
            <a:lvl4pPr lvl="3" rtl="0" algn="l">
              <a:lnSpc>
                <a:spcPct val="100000"/>
              </a:lnSpc>
              <a:spcBef>
                <a:spcPts val="0"/>
              </a:spcBef>
              <a:spcAft>
                <a:spcPts val="0"/>
              </a:spcAft>
              <a:buClr>
                <a:srgbClr val="000000"/>
              </a:buClr>
              <a:buSzPts val="1800"/>
              <a:buNone/>
              <a:defRPr/>
            </a:lvl4pPr>
            <a:lvl5pPr lvl="4" rtl="0" algn="l">
              <a:lnSpc>
                <a:spcPct val="100000"/>
              </a:lnSpc>
              <a:spcBef>
                <a:spcPts val="0"/>
              </a:spcBef>
              <a:spcAft>
                <a:spcPts val="0"/>
              </a:spcAft>
              <a:buClr>
                <a:srgbClr val="000000"/>
              </a:buClr>
              <a:buSzPts val="1800"/>
              <a:buNone/>
              <a:defRPr/>
            </a:lvl5pPr>
            <a:lvl6pPr lvl="5" rtl="0" algn="l">
              <a:lnSpc>
                <a:spcPct val="100000"/>
              </a:lnSpc>
              <a:spcBef>
                <a:spcPts val="0"/>
              </a:spcBef>
              <a:spcAft>
                <a:spcPts val="0"/>
              </a:spcAft>
              <a:buClr>
                <a:srgbClr val="000000"/>
              </a:buClr>
              <a:buSzPts val="1800"/>
              <a:buNone/>
              <a:defRPr/>
            </a:lvl6pPr>
            <a:lvl7pPr lvl="6" rtl="0" algn="l">
              <a:lnSpc>
                <a:spcPct val="100000"/>
              </a:lnSpc>
              <a:spcBef>
                <a:spcPts val="0"/>
              </a:spcBef>
              <a:spcAft>
                <a:spcPts val="0"/>
              </a:spcAft>
              <a:buClr>
                <a:srgbClr val="000000"/>
              </a:buClr>
              <a:buSzPts val="1800"/>
              <a:buNone/>
              <a:defRPr/>
            </a:lvl7pPr>
            <a:lvl8pPr lvl="7" rtl="0" algn="l">
              <a:lnSpc>
                <a:spcPct val="100000"/>
              </a:lnSpc>
              <a:spcBef>
                <a:spcPts val="0"/>
              </a:spcBef>
              <a:spcAft>
                <a:spcPts val="0"/>
              </a:spcAft>
              <a:buClr>
                <a:srgbClr val="000000"/>
              </a:buClr>
              <a:buSzPts val="1800"/>
              <a:buNone/>
              <a:defRPr/>
            </a:lvl8pPr>
            <a:lvl9pPr lvl="8" rtl="0" algn="l">
              <a:lnSpc>
                <a:spcPct val="100000"/>
              </a:lnSpc>
              <a:spcBef>
                <a:spcPts val="0"/>
              </a:spcBef>
              <a:spcAft>
                <a:spcPts val="0"/>
              </a:spcAft>
              <a:buClr>
                <a:srgbClr val="000000"/>
              </a:buClr>
              <a:buSzPts val="1800"/>
              <a:buNone/>
              <a:defRPr/>
            </a:lvl9pPr>
          </a:lstStyle>
          <a:p/>
        </p:txBody>
      </p:sp>
      <p:sp>
        <p:nvSpPr>
          <p:cNvPr id="110" name="Google Shape;110;p16"/>
          <p:cNvSpPr txBox="1"/>
          <p:nvPr>
            <p:ph idx="12" type="sldNum"/>
          </p:nvPr>
        </p:nvSpPr>
        <p:spPr>
          <a:xfrm>
            <a:off x="4419600" y="4608064"/>
            <a:ext cx="2133600" cy="318300"/>
          </a:xfrm>
          <a:prstGeom prst="rect">
            <a:avLst/>
          </a:prstGeom>
          <a:noFill/>
          <a:ln>
            <a:noFill/>
          </a:ln>
        </p:spPr>
        <p:txBody>
          <a:bodyPr anchorCtr="0" anchor="ctr" bIns="91400" lIns="91400" spcFirstLastPara="1" rIns="91400" wrap="square" tIns="91400">
            <a:noAutofit/>
          </a:bodyPr>
          <a:lstStyle>
            <a:lvl1pPr indent="0" lvl="0" marL="0" rtl="0" algn="r">
              <a:lnSpc>
                <a:spcPct val="100000"/>
              </a:lnSpc>
              <a:spcBef>
                <a:spcPts val="0"/>
              </a:spcBef>
              <a:spcAft>
                <a:spcPts val="0"/>
              </a:spcAft>
              <a:buClr>
                <a:srgbClr val="3F0097"/>
              </a:buClr>
              <a:buSzPts val="1000"/>
              <a:buFont typeface="Arial"/>
              <a:buNone/>
              <a:defRPr sz="1000">
                <a:solidFill>
                  <a:srgbClr val="3F0097"/>
                </a:solidFill>
              </a:defRPr>
            </a:lvl1pPr>
            <a:lvl2pPr indent="0" lvl="1" marL="0" rtl="0" algn="r">
              <a:lnSpc>
                <a:spcPct val="100000"/>
              </a:lnSpc>
              <a:spcBef>
                <a:spcPts val="0"/>
              </a:spcBef>
              <a:spcAft>
                <a:spcPts val="0"/>
              </a:spcAft>
              <a:buClr>
                <a:srgbClr val="3F0097"/>
              </a:buClr>
              <a:buSzPts val="1000"/>
              <a:buFont typeface="Arial"/>
              <a:buNone/>
              <a:defRPr sz="1000">
                <a:solidFill>
                  <a:srgbClr val="3F0097"/>
                </a:solidFill>
              </a:defRPr>
            </a:lvl2pPr>
            <a:lvl3pPr indent="0" lvl="2" marL="0" rtl="0" algn="r">
              <a:lnSpc>
                <a:spcPct val="100000"/>
              </a:lnSpc>
              <a:spcBef>
                <a:spcPts val="0"/>
              </a:spcBef>
              <a:spcAft>
                <a:spcPts val="0"/>
              </a:spcAft>
              <a:buClr>
                <a:srgbClr val="3F0097"/>
              </a:buClr>
              <a:buSzPts val="1000"/>
              <a:buFont typeface="Arial"/>
              <a:buNone/>
              <a:defRPr sz="1000">
                <a:solidFill>
                  <a:srgbClr val="3F0097"/>
                </a:solidFill>
              </a:defRPr>
            </a:lvl3pPr>
            <a:lvl4pPr indent="0" lvl="3" marL="0" rtl="0" algn="r">
              <a:lnSpc>
                <a:spcPct val="100000"/>
              </a:lnSpc>
              <a:spcBef>
                <a:spcPts val="0"/>
              </a:spcBef>
              <a:spcAft>
                <a:spcPts val="0"/>
              </a:spcAft>
              <a:buClr>
                <a:srgbClr val="3F0097"/>
              </a:buClr>
              <a:buSzPts val="1000"/>
              <a:buFont typeface="Arial"/>
              <a:buNone/>
              <a:defRPr sz="1000">
                <a:solidFill>
                  <a:srgbClr val="3F0097"/>
                </a:solidFill>
              </a:defRPr>
            </a:lvl4pPr>
            <a:lvl5pPr indent="0" lvl="4" marL="0" rtl="0" algn="r">
              <a:lnSpc>
                <a:spcPct val="100000"/>
              </a:lnSpc>
              <a:spcBef>
                <a:spcPts val="0"/>
              </a:spcBef>
              <a:spcAft>
                <a:spcPts val="0"/>
              </a:spcAft>
              <a:buClr>
                <a:srgbClr val="3F0097"/>
              </a:buClr>
              <a:buSzPts val="1000"/>
              <a:buFont typeface="Arial"/>
              <a:buNone/>
              <a:defRPr sz="1000">
                <a:solidFill>
                  <a:srgbClr val="3F0097"/>
                </a:solidFill>
              </a:defRPr>
            </a:lvl5pPr>
            <a:lvl6pPr indent="0" lvl="5" marL="0" rtl="0" algn="r">
              <a:lnSpc>
                <a:spcPct val="100000"/>
              </a:lnSpc>
              <a:spcBef>
                <a:spcPts val="0"/>
              </a:spcBef>
              <a:spcAft>
                <a:spcPts val="0"/>
              </a:spcAft>
              <a:buClr>
                <a:srgbClr val="3F0097"/>
              </a:buClr>
              <a:buSzPts val="1000"/>
              <a:buFont typeface="Arial"/>
              <a:buNone/>
              <a:defRPr sz="1000">
                <a:solidFill>
                  <a:srgbClr val="3F0097"/>
                </a:solidFill>
              </a:defRPr>
            </a:lvl6pPr>
            <a:lvl7pPr indent="0" lvl="6" marL="0" rtl="0" algn="r">
              <a:lnSpc>
                <a:spcPct val="100000"/>
              </a:lnSpc>
              <a:spcBef>
                <a:spcPts val="0"/>
              </a:spcBef>
              <a:spcAft>
                <a:spcPts val="0"/>
              </a:spcAft>
              <a:buClr>
                <a:srgbClr val="3F0097"/>
              </a:buClr>
              <a:buSzPts val="1000"/>
              <a:buFont typeface="Arial"/>
              <a:buNone/>
              <a:defRPr sz="1000">
                <a:solidFill>
                  <a:srgbClr val="3F0097"/>
                </a:solidFill>
              </a:defRPr>
            </a:lvl7pPr>
            <a:lvl8pPr indent="0" lvl="7" marL="0" rtl="0" algn="r">
              <a:lnSpc>
                <a:spcPct val="100000"/>
              </a:lnSpc>
              <a:spcBef>
                <a:spcPts val="0"/>
              </a:spcBef>
              <a:spcAft>
                <a:spcPts val="0"/>
              </a:spcAft>
              <a:buClr>
                <a:srgbClr val="3F0097"/>
              </a:buClr>
              <a:buSzPts val="1000"/>
              <a:buFont typeface="Arial"/>
              <a:buNone/>
              <a:defRPr sz="1000">
                <a:solidFill>
                  <a:srgbClr val="3F0097"/>
                </a:solidFill>
              </a:defRPr>
            </a:lvl8pPr>
            <a:lvl9pPr indent="0" lvl="8" marL="0" rtl="0" algn="r">
              <a:lnSpc>
                <a:spcPct val="100000"/>
              </a:lnSpc>
              <a:spcBef>
                <a:spcPts val="0"/>
              </a:spcBef>
              <a:spcAft>
                <a:spcPts val="0"/>
              </a:spcAft>
              <a:buClr>
                <a:srgbClr val="3F0097"/>
              </a:buClr>
              <a:buSzPts val="1000"/>
              <a:buFont typeface="Arial"/>
              <a:buNone/>
              <a:defRPr sz="1000">
                <a:solidFill>
                  <a:srgbClr val="3F0097"/>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1_2_1_1_1 2" showMasterSp="0">
  <p:cSld name="CUSTOM_1_2_1_1_1 3">
    <p:spTree>
      <p:nvGrpSpPr>
        <p:cNvPr id="111" name="Shape 111"/>
        <p:cNvGrpSpPr/>
        <p:nvPr/>
      </p:nvGrpSpPr>
      <p:grpSpPr>
        <a:xfrm>
          <a:off x="0" y="0"/>
          <a:ext cx="0" cy="0"/>
          <a:chOff x="0" y="0"/>
          <a:chExt cx="0" cy="0"/>
        </a:xfrm>
      </p:grpSpPr>
      <p:sp>
        <p:nvSpPr>
          <p:cNvPr id="112" name="Google Shape;112;p17"/>
          <p:cNvSpPr txBox="1"/>
          <p:nvPr>
            <p:ph type="title"/>
          </p:nvPr>
        </p:nvSpPr>
        <p:spPr>
          <a:xfrm>
            <a:off x="538299" y="2031075"/>
            <a:ext cx="5093400" cy="387900"/>
          </a:xfrm>
          <a:prstGeom prst="rect">
            <a:avLst/>
          </a:prstGeom>
          <a:noFill/>
          <a:ln>
            <a:noFill/>
          </a:ln>
        </p:spPr>
        <p:txBody>
          <a:bodyPr anchorCtr="0" anchor="t" bIns="91400" lIns="91400" spcFirstLastPara="1" rIns="91400" wrap="square" tIns="91400">
            <a:noAutofit/>
          </a:bodyPr>
          <a:lstStyle>
            <a:lvl1pPr lvl="0" rtl="0" algn="l">
              <a:lnSpc>
                <a:spcPct val="115000"/>
              </a:lnSpc>
              <a:spcBef>
                <a:spcPts val="0"/>
              </a:spcBef>
              <a:spcAft>
                <a:spcPts val="0"/>
              </a:spcAft>
              <a:buClr>
                <a:srgbClr val="3F0097"/>
              </a:buClr>
              <a:buSzPts val="1400"/>
              <a:buFont typeface="IBM Plex Mono Medium"/>
              <a:buNone/>
              <a:defRPr sz="1400">
                <a:solidFill>
                  <a:srgbClr val="3F0097"/>
                </a:solidFill>
                <a:latin typeface="IBM Plex Mono Medium"/>
                <a:ea typeface="IBM Plex Mono Medium"/>
                <a:cs typeface="IBM Plex Mono Medium"/>
                <a:sym typeface="IBM Plex Mono Medium"/>
              </a:defRPr>
            </a:lvl1pPr>
            <a:lvl2pPr lvl="1" rtl="0" algn="l">
              <a:lnSpc>
                <a:spcPct val="100000"/>
              </a:lnSpc>
              <a:spcBef>
                <a:spcPts val="0"/>
              </a:spcBef>
              <a:spcAft>
                <a:spcPts val="0"/>
              </a:spcAft>
              <a:buClr>
                <a:srgbClr val="000000"/>
              </a:buClr>
              <a:buSzPts val="1800"/>
              <a:buNone/>
              <a:defRPr/>
            </a:lvl2pPr>
            <a:lvl3pPr lvl="2" rtl="0" algn="l">
              <a:lnSpc>
                <a:spcPct val="100000"/>
              </a:lnSpc>
              <a:spcBef>
                <a:spcPts val="0"/>
              </a:spcBef>
              <a:spcAft>
                <a:spcPts val="0"/>
              </a:spcAft>
              <a:buClr>
                <a:srgbClr val="000000"/>
              </a:buClr>
              <a:buSzPts val="1800"/>
              <a:buNone/>
              <a:defRPr/>
            </a:lvl3pPr>
            <a:lvl4pPr lvl="3" rtl="0" algn="l">
              <a:lnSpc>
                <a:spcPct val="100000"/>
              </a:lnSpc>
              <a:spcBef>
                <a:spcPts val="0"/>
              </a:spcBef>
              <a:spcAft>
                <a:spcPts val="0"/>
              </a:spcAft>
              <a:buClr>
                <a:srgbClr val="000000"/>
              </a:buClr>
              <a:buSzPts val="1800"/>
              <a:buNone/>
              <a:defRPr/>
            </a:lvl4pPr>
            <a:lvl5pPr lvl="4" rtl="0" algn="l">
              <a:lnSpc>
                <a:spcPct val="100000"/>
              </a:lnSpc>
              <a:spcBef>
                <a:spcPts val="0"/>
              </a:spcBef>
              <a:spcAft>
                <a:spcPts val="0"/>
              </a:spcAft>
              <a:buClr>
                <a:srgbClr val="000000"/>
              </a:buClr>
              <a:buSzPts val="1800"/>
              <a:buNone/>
              <a:defRPr/>
            </a:lvl5pPr>
            <a:lvl6pPr lvl="5" rtl="0" algn="l">
              <a:lnSpc>
                <a:spcPct val="100000"/>
              </a:lnSpc>
              <a:spcBef>
                <a:spcPts val="0"/>
              </a:spcBef>
              <a:spcAft>
                <a:spcPts val="0"/>
              </a:spcAft>
              <a:buClr>
                <a:srgbClr val="000000"/>
              </a:buClr>
              <a:buSzPts val="1800"/>
              <a:buNone/>
              <a:defRPr/>
            </a:lvl6pPr>
            <a:lvl7pPr lvl="6" rtl="0" algn="l">
              <a:lnSpc>
                <a:spcPct val="100000"/>
              </a:lnSpc>
              <a:spcBef>
                <a:spcPts val="0"/>
              </a:spcBef>
              <a:spcAft>
                <a:spcPts val="0"/>
              </a:spcAft>
              <a:buClr>
                <a:srgbClr val="000000"/>
              </a:buClr>
              <a:buSzPts val="1800"/>
              <a:buNone/>
              <a:defRPr/>
            </a:lvl7pPr>
            <a:lvl8pPr lvl="7" rtl="0" algn="l">
              <a:lnSpc>
                <a:spcPct val="100000"/>
              </a:lnSpc>
              <a:spcBef>
                <a:spcPts val="0"/>
              </a:spcBef>
              <a:spcAft>
                <a:spcPts val="0"/>
              </a:spcAft>
              <a:buClr>
                <a:srgbClr val="000000"/>
              </a:buClr>
              <a:buSzPts val="1800"/>
              <a:buNone/>
              <a:defRPr/>
            </a:lvl8pPr>
            <a:lvl9pPr lvl="8" rtl="0" algn="l">
              <a:lnSpc>
                <a:spcPct val="100000"/>
              </a:lnSpc>
              <a:spcBef>
                <a:spcPts val="0"/>
              </a:spcBef>
              <a:spcAft>
                <a:spcPts val="0"/>
              </a:spcAft>
              <a:buClr>
                <a:srgbClr val="000000"/>
              </a:buClr>
              <a:buSzPts val="1800"/>
              <a:buNone/>
              <a:defRPr/>
            </a:lvl9pPr>
          </a:lstStyle>
          <a:p/>
        </p:txBody>
      </p:sp>
      <p:sp>
        <p:nvSpPr>
          <p:cNvPr id="113" name="Google Shape;113;p17"/>
          <p:cNvSpPr/>
          <p:nvPr/>
        </p:nvSpPr>
        <p:spPr>
          <a:xfrm rot="10800000">
            <a:off x="637008" y="2583008"/>
            <a:ext cx="144018" cy="144018"/>
          </a:xfrm>
          <a:custGeom>
            <a:rect b="b" l="l" r="r" t="t"/>
            <a:pathLst>
              <a:path extrusionOk="0" h="21600" w="21600">
                <a:moveTo>
                  <a:pt x="0" y="21600"/>
                </a:moveTo>
                <a:lnTo>
                  <a:pt x="21600" y="21600"/>
                </a:lnTo>
                <a:lnTo>
                  <a:pt x="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17"/>
          <p:cNvSpPr txBox="1"/>
          <p:nvPr>
            <p:ph idx="12" type="sldNum"/>
          </p:nvPr>
        </p:nvSpPr>
        <p:spPr>
          <a:xfrm>
            <a:off x="4419600" y="4608064"/>
            <a:ext cx="2133600" cy="318300"/>
          </a:xfrm>
          <a:prstGeom prst="rect">
            <a:avLst/>
          </a:prstGeom>
          <a:noFill/>
          <a:ln>
            <a:noFill/>
          </a:ln>
        </p:spPr>
        <p:txBody>
          <a:bodyPr anchorCtr="0" anchor="ctr" bIns="91400" lIns="91400" spcFirstLastPara="1" rIns="91400" wrap="square" tIns="91400">
            <a:noAutofit/>
          </a:bodyPr>
          <a:lstStyle>
            <a:lvl1pPr indent="0" lvl="0" marL="0" rtl="0" algn="r">
              <a:lnSpc>
                <a:spcPct val="100000"/>
              </a:lnSpc>
              <a:spcBef>
                <a:spcPts val="0"/>
              </a:spcBef>
              <a:spcAft>
                <a:spcPts val="0"/>
              </a:spcAft>
              <a:buClr>
                <a:srgbClr val="3F0097"/>
              </a:buClr>
              <a:buSzPts val="1000"/>
              <a:buFont typeface="Arial"/>
              <a:buNone/>
              <a:defRPr sz="1000">
                <a:solidFill>
                  <a:srgbClr val="3F0097"/>
                </a:solidFill>
              </a:defRPr>
            </a:lvl1pPr>
            <a:lvl2pPr indent="0" lvl="1" marL="0" rtl="0" algn="r">
              <a:lnSpc>
                <a:spcPct val="100000"/>
              </a:lnSpc>
              <a:spcBef>
                <a:spcPts val="0"/>
              </a:spcBef>
              <a:spcAft>
                <a:spcPts val="0"/>
              </a:spcAft>
              <a:buClr>
                <a:srgbClr val="3F0097"/>
              </a:buClr>
              <a:buSzPts val="1000"/>
              <a:buFont typeface="Arial"/>
              <a:buNone/>
              <a:defRPr sz="1000">
                <a:solidFill>
                  <a:srgbClr val="3F0097"/>
                </a:solidFill>
              </a:defRPr>
            </a:lvl2pPr>
            <a:lvl3pPr indent="0" lvl="2" marL="0" rtl="0" algn="r">
              <a:lnSpc>
                <a:spcPct val="100000"/>
              </a:lnSpc>
              <a:spcBef>
                <a:spcPts val="0"/>
              </a:spcBef>
              <a:spcAft>
                <a:spcPts val="0"/>
              </a:spcAft>
              <a:buClr>
                <a:srgbClr val="3F0097"/>
              </a:buClr>
              <a:buSzPts val="1000"/>
              <a:buFont typeface="Arial"/>
              <a:buNone/>
              <a:defRPr sz="1000">
                <a:solidFill>
                  <a:srgbClr val="3F0097"/>
                </a:solidFill>
              </a:defRPr>
            </a:lvl3pPr>
            <a:lvl4pPr indent="0" lvl="3" marL="0" rtl="0" algn="r">
              <a:lnSpc>
                <a:spcPct val="100000"/>
              </a:lnSpc>
              <a:spcBef>
                <a:spcPts val="0"/>
              </a:spcBef>
              <a:spcAft>
                <a:spcPts val="0"/>
              </a:spcAft>
              <a:buClr>
                <a:srgbClr val="3F0097"/>
              </a:buClr>
              <a:buSzPts val="1000"/>
              <a:buFont typeface="Arial"/>
              <a:buNone/>
              <a:defRPr sz="1000">
                <a:solidFill>
                  <a:srgbClr val="3F0097"/>
                </a:solidFill>
              </a:defRPr>
            </a:lvl4pPr>
            <a:lvl5pPr indent="0" lvl="4" marL="0" rtl="0" algn="r">
              <a:lnSpc>
                <a:spcPct val="100000"/>
              </a:lnSpc>
              <a:spcBef>
                <a:spcPts val="0"/>
              </a:spcBef>
              <a:spcAft>
                <a:spcPts val="0"/>
              </a:spcAft>
              <a:buClr>
                <a:srgbClr val="3F0097"/>
              </a:buClr>
              <a:buSzPts val="1000"/>
              <a:buFont typeface="Arial"/>
              <a:buNone/>
              <a:defRPr sz="1000">
                <a:solidFill>
                  <a:srgbClr val="3F0097"/>
                </a:solidFill>
              </a:defRPr>
            </a:lvl5pPr>
            <a:lvl6pPr indent="0" lvl="5" marL="0" rtl="0" algn="r">
              <a:lnSpc>
                <a:spcPct val="100000"/>
              </a:lnSpc>
              <a:spcBef>
                <a:spcPts val="0"/>
              </a:spcBef>
              <a:spcAft>
                <a:spcPts val="0"/>
              </a:spcAft>
              <a:buClr>
                <a:srgbClr val="3F0097"/>
              </a:buClr>
              <a:buSzPts val="1000"/>
              <a:buFont typeface="Arial"/>
              <a:buNone/>
              <a:defRPr sz="1000">
                <a:solidFill>
                  <a:srgbClr val="3F0097"/>
                </a:solidFill>
              </a:defRPr>
            </a:lvl6pPr>
            <a:lvl7pPr indent="0" lvl="6" marL="0" rtl="0" algn="r">
              <a:lnSpc>
                <a:spcPct val="100000"/>
              </a:lnSpc>
              <a:spcBef>
                <a:spcPts val="0"/>
              </a:spcBef>
              <a:spcAft>
                <a:spcPts val="0"/>
              </a:spcAft>
              <a:buClr>
                <a:srgbClr val="3F0097"/>
              </a:buClr>
              <a:buSzPts val="1000"/>
              <a:buFont typeface="Arial"/>
              <a:buNone/>
              <a:defRPr sz="1000">
                <a:solidFill>
                  <a:srgbClr val="3F0097"/>
                </a:solidFill>
              </a:defRPr>
            </a:lvl7pPr>
            <a:lvl8pPr indent="0" lvl="7" marL="0" rtl="0" algn="r">
              <a:lnSpc>
                <a:spcPct val="100000"/>
              </a:lnSpc>
              <a:spcBef>
                <a:spcPts val="0"/>
              </a:spcBef>
              <a:spcAft>
                <a:spcPts val="0"/>
              </a:spcAft>
              <a:buClr>
                <a:srgbClr val="3F0097"/>
              </a:buClr>
              <a:buSzPts val="1000"/>
              <a:buFont typeface="Arial"/>
              <a:buNone/>
              <a:defRPr sz="1000">
                <a:solidFill>
                  <a:srgbClr val="3F0097"/>
                </a:solidFill>
              </a:defRPr>
            </a:lvl8pPr>
            <a:lvl9pPr indent="0" lvl="8" marL="0" rtl="0" algn="r">
              <a:lnSpc>
                <a:spcPct val="100000"/>
              </a:lnSpc>
              <a:spcBef>
                <a:spcPts val="0"/>
              </a:spcBef>
              <a:spcAft>
                <a:spcPts val="0"/>
              </a:spcAft>
              <a:buClr>
                <a:srgbClr val="3F0097"/>
              </a:buClr>
              <a:buSzPts val="1000"/>
              <a:buFont typeface="Arial"/>
              <a:buNone/>
              <a:defRPr sz="1000">
                <a:solidFill>
                  <a:srgbClr val="3F0097"/>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1_2_1_1_1" showMasterSp="0">
  <p:cSld name="CUSTOM_1_2_1_1_1">
    <p:spTree>
      <p:nvGrpSpPr>
        <p:cNvPr id="20" name="Shape 20"/>
        <p:cNvGrpSpPr/>
        <p:nvPr/>
      </p:nvGrpSpPr>
      <p:grpSpPr>
        <a:xfrm>
          <a:off x="0" y="0"/>
          <a:ext cx="0" cy="0"/>
          <a:chOff x="0" y="0"/>
          <a:chExt cx="0" cy="0"/>
        </a:xfrm>
      </p:grpSpPr>
      <p:sp>
        <p:nvSpPr>
          <p:cNvPr id="21" name="Google Shape;21;p3"/>
          <p:cNvSpPr txBox="1"/>
          <p:nvPr>
            <p:ph type="title"/>
          </p:nvPr>
        </p:nvSpPr>
        <p:spPr>
          <a:xfrm>
            <a:off x="538299" y="2031075"/>
            <a:ext cx="5093401" cy="387901"/>
          </a:xfrm>
          <a:prstGeom prst="rect">
            <a:avLst/>
          </a:prstGeom>
          <a:noFill/>
          <a:ln>
            <a:noFill/>
          </a:ln>
        </p:spPr>
        <p:txBody>
          <a:bodyPr anchorCtr="0" anchor="t" bIns="91400" lIns="91400" spcFirstLastPara="1" rIns="91400" wrap="square" tIns="91400">
            <a:noAutofit/>
          </a:bodyPr>
          <a:lstStyle>
            <a:lvl1pPr lvl="0" algn="l">
              <a:lnSpc>
                <a:spcPct val="115000"/>
              </a:lnSpc>
              <a:spcBef>
                <a:spcPts val="0"/>
              </a:spcBef>
              <a:spcAft>
                <a:spcPts val="0"/>
              </a:spcAft>
              <a:buClr>
                <a:srgbClr val="3F0097"/>
              </a:buClr>
              <a:buSzPts val="1400"/>
              <a:buFont typeface="IBM Plex Mono Medium"/>
              <a:buNone/>
              <a:defRPr sz="1400">
                <a:solidFill>
                  <a:srgbClr val="3F0097"/>
                </a:solidFill>
                <a:latin typeface="IBM Plex Mono Medium"/>
                <a:ea typeface="IBM Plex Mono Medium"/>
                <a:cs typeface="IBM Plex Mono Medium"/>
                <a:sym typeface="IBM Plex Mono Medium"/>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22" name="Google Shape;22;p3"/>
          <p:cNvSpPr txBox="1"/>
          <p:nvPr>
            <p:ph idx="12" type="sldNum"/>
          </p:nvPr>
        </p:nvSpPr>
        <p:spPr>
          <a:xfrm>
            <a:off x="4419600" y="4608064"/>
            <a:ext cx="2133600" cy="318397"/>
          </a:xfrm>
          <a:prstGeom prst="rect">
            <a:avLst/>
          </a:prstGeom>
          <a:noFill/>
          <a:ln>
            <a:noFill/>
          </a:ln>
        </p:spPr>
        <p:txBody>
          <a:bodyPr anchorCtr="0" anchor="ctr" bIns="91400" lIns="91400" spcFirstLastPara="1" rIns="91400" wrap="square" tIns="91400">
            <a:noAutofit/>
          </a:bodyPr>
          <a:lstStyle>
            <a:lvl1pPr indent="0" lvl="0" marL="0" algn="r">
              <a:lnSpc>
                <a:spcPct val="100000"/>
              </a:lnSpc>
              <a:spcBef>
                <a:spcPts val="0"/>
              </a:spcBef>
              <a:spcAft>
                <a:spcPts val="0"/>
              </a:spcAft>
              <a:buClr>
                <a:srgbClr val="3F0097"/>
              </a:buClr>
              <a:buSzPts val="1000"/>
              <a:buFont typeface="Arial"/>
              <a:buNone/>
              <a:defRPr sz="1000">
                <a:solidFill>
                  <a:srgbClr val="3F0097"/>
                </a:solidFill>
              </a:defRPr>
            </a:lvl1pPr>
            <a:lvl2pPr indent="0" lvl="1" marL="0" algn="r">
              <a:lnSpc>
                <a:spcPct val="100000"/>
              </a:lnSpc>
              <a:spcBef>
                <a:spcPts val="0"/>
              </a:spcBef>
              <a:spcAft>
                <a:spcPts val="0"/>
              </a:spcAft>
              <a:buClr>
                <a:srgbClr val="3F0097"/>
              </a:buClr>
              <a:buSzPts val="1000"/>
              <a:buFont typeface="Arial"/>
              <a:buNone/>
              <a:defRPr sz="1000">
                <a:solidFill>
                  <a:srgbClr val="3F0097"/>
                </a:solidFill>
              </a:defRPr>
            </a:lvl2pPr>
            <a:lvl3pPr indent="0" lvl="2" marL="0" algn="r">
              <a:lnSpc>
                <a:spcPct val="100000"/>
              </a:lnSpc>
              <a:spcBef>
                <a:spcPts val="0"/>
              </a:spcBef>
              <a:spcAft>
                <a:spcPts val="0"/>
              </a:spcAft>
              <a:buClr>
                <a:srgbClr val="3F0097"/>
              </a:buClr>
              <a:buSzPts val="1000"/>
              <a:buFont typeface="Arial"/>
              <a:buNone/>
              <a:defRPr sz="1000">
                <a:solidFill>
                  <a:srgbClr val="3F0097"/>
                </a:solidFill>
              </a:defRPr>
            </a:lvl3pPr>
            <a:lvl4pPr indent="0" lvl="3" marL="0" algn="r">
              <a:lnSpc>
                <a:spcPct val="100000"/>
              </a:lnSpc>
              <a:spcBef>
                <a:spcPts val="0"/>
              </a:spcBef>
              <a:spcAft>
                <a:spcPts val="0"/>
              </a:spcAft>
              <a:buClr>
                <a:srgbClr val="3F0097"/>
              </a:buClr>
              <a:buSzPts val="1000"/>
              <a:buFont typeface="Arial"/>
              <a:buNone/>
              <a:defRPr sz="1000">
                <a:solidFill>
                  <a:srgbClr val="3F0097"/>
                </a:solidFill>
              </a:defRPr>
            </a:lvl4pPr>
            <a:lvl5pPr indent="0" lvl="4" marL="0" algn="r">
              <a:lnSpc>
                <a:spcPct val="100000"/>
              </a:lnSpc>
              <a:spcBef>
                <a:spcPts val="0"/>
              </a:spcBef>
              <a:spcAft>
                <a:spcPts val="0"/>
              </a:spcAft>
              <a:buClr>
                <a:srgbClr val="3F0097"/>
              </a:buClr>
              <a:buSzPts val="1000"/>
              <a:buFont typeface="Arial"/>
              <a:buNone/>
              <a:defRPr sz="1000">
                <a:solidFill>
                  <a:srgbClr val="3F0097"/>
                </a:solidFill>
              </a:defRPr>
            </a:lvl5pPr>
            <a:lvl6pPr indent="0" lvl="5" marL="0" algn="r">
              <a:lnSpc>
                <a:spcPct val="100000"/>
              </a:lnSpc>
              <a:spcBef>
                <a:spcPts val="0"/>
              </a:spcBef>
              <a:spcAft>
                <a:spcPts val="0"/>
              </a:spcAft>
              <a:buClr>
                <a:srgbClr val="3F0097"/>
              </a:buClr>
              <a:buSzPts val="1000"/>
              <a:buFont typeface="Arial"/>
              <a:buNone/>
              <a:defRPr sz="1000">
                <a:solidFill>
                  <a:srgbClr val="3F0097"/>
                </a:solidFill>
              </a:defRPr>
            </a:lvl6pPr>
            <a:lvl7pPr indent="0" lvl="6" marL="0" algn="r">
              <a:lnSpc>
                <a:spcPct val="100000"/>
              </a:lnSpc>
              <a:spcBef>
                <a:spcPts val="0"/>
              </a:spcBef>
              <a:spcAft>
                <a:spcPts val="0"/>
              </a:spcAft>
              <a:buClr>
                <a:srgbClr val="3F0097"/>
              </a:buClr>
              <a:buSzPts val="1000"/>
              <a:buFont typeface="Arial"/>
              <a:buNone/>
              <a:defRPr sz="1000">
                <a:solidFill>
                  <a:srgbClr val="3F0097"/>
                </a:solidFill>
              </a:defRPr>
            </a:lvl7pPr>
            <a:lvl8pPr indent="0" lvl="7" marL="0" algn="r">
              <a:lnSpc>
                <a:spcPct val="100000"/>
              </a:lnSpc>
              <a:spcBef>
                <a:spcPts val="0"/>
              </a:spcBef>
              <a:spcAft>
                <a:spcPts val="0"/>
              </a:spcAft>
              <a:buClr>
                <a:srgbClr val="3F0097"/>
              </a:buClr>
              <a:buSzPts val="1000"/>
              <a:buFont typeface="Arial"/>
              <a:buNone/>
              <a:defRPr sz="1000">
                <a:solidFill>
                  <a:srgbClr val="3F0097"/>
                </a:solidFill>
              </a:defRPr>
            </a:lvl8pPr>
            <a:lvl9pPr indent="0" lvl="8" marL="0" algn="r">
              <a:lnSpc>
                <a:spcPct val="100000"/>
              </a:lnSpc>
              <a:spcBef>
                <a:spcPts val="0"/>
              </a:spcBef>
              <a:spcAft>
                <a:spcPts val="0"/>
              </a:spcAft>
              <a:buClr>
                <a:srgbClr val="3F0097"/>
              </a:buClr>
              <a:buSzPts val="1000"/>
              <a:buFont typeface="Arial"/>
              <a:buNone/>
              <a:defRPr sz="1000">
                <a:solidFill>
                  <a:srgbClr val="3F0097"/>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4" showMasterSp="0">
  <p:cSld name="CUSTOM_4">
    <p:spTree>
      <p:nvGrpSpPr>
        <p:cNvPr id="23" name="Shape 23"/>
        <p:cNvGrpSpPr/>
        <p:nvPr/>
      </p:nvGrpSpPr>
      <p:grpSpPr>
        <a:xfrm>
          <a:off x="0" y="0"/>
          <a:ext cx="0" cy="0"/>
          <a:chOff x="0" y="0"/>
          <a:chExt cx="0" cy="0"/>
        </a:xfrm>
      </p:grpSpPr>
      <p:sp>
        <p:nvSpPr>
          <p:cNvPr id="24" name="Google Shape;24;p4"/>
          <p:cNvSpPr/>
          <p:nvPr/>
        </p:nvSpPr>
        <p:spPr>
          <a:xfrm>
            <a:off x="5249750" y="727349"/>
            <a:ext cx="3216901" cy="3688802"/>
          </a:xfrm>
          <a:prstGeom prst="rect">
            <a:avLst/>
          </a:prstGeom>
          <a:noFill/>
          <a:ln cap="flat" cmpd="sng" w="114300">
            <a:solidFill>
              <a:schemeClr val="accent1"/>
            </a:solidFill>
            <a:prstDash val="solid"/>
            <a:miter lim="8000"/>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0"/>
              <a:buFont typeface="Arial"/>
              <a:buNone/>
            </a:pPr>
            <a:r>
              <a:t/>
            </a:r>
            <a:endParaRPr b="0" i="0" sz="3000" u="none" cap="none" strike="noStrike">
              <a:solidFill>
                <a:srgbClr val="000000"/>
              </a:solidFill>
              <a:latin typeface="Arial"/>
              <a:ea typeface="Arial"/>
              <a:cs typeface="Arial"/>
              <a:sym typeface="Arial"/>
            </a:endParaRPr>
          </a:p>
        </p:txBody>
      </p:sp>
      <p:sp>
        <p:nvSpPr>
          <p:cNvPr id="25" name="Google Shape;25;p4"/>
          <p:cNvSpPr/>
          <p:nvPr/>
        </p:nvSpPr>
        <p:spPr>
          <a:xfrm>
            <a:off x="0" y="0"/>
            <a:ext cx="4572000" cy="5143500"/>
          </a:xfrm>
          <a:prstGeom prst="rect">
            <a:avLst/>
          </a:prstGeom>
          <a:solidFill>
            <a:srgbClr val="38CCDA"/>
          </a:solidFill>
          <a:ln cap="flat" cmpd="sng" w="9525">
            <a:solidFill>
              <a:srgbClr val="38CCDA"/>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4"/>
          <p:cNvSpPr txBox="1"/>
          <p:nvPr>
            <p:ph type="title"/>
          </p:nvPr>
        </p:nvSpPr>
        <p:spPr>
          <a:xfrm>
            <a:off x="5520725" y="1974974"/>
            <a:ext cx="2593801" cy="537301"/>
          </a:xfrm>
          <a:prstGeom prst="rect">
            <a:avLst/>
          </a:prstGeom>
          <a:noFill/>
          <a:ln>
            <a:noFill/>
          </a:ln>
        </p:spPr>
        <p:txBody>
          <a:bodyPr anchorCtr="0" anchor="b" bIns="91400" lIns="91400" spcFirstLastPara="1" rIns="91400" wrap="square" tIns="91400">
            <a:noAutofit/>
          </a:bodyPr>
          <a:lstStyle>
            <a:lvl1pPr lvl="0" algn="l">
              <a:lnSpc>
                <a:spcPct val="115000"/>
              </a:lnSpc>
              <a:spcBef>
                <a:spcPts val="0"/>
              </a:spcBef>
              <a:spcAft>
                <a:spcPts val="0"/>
              </a:spcAft>
              <a:buClr>
                <a:srgbClr val="2E016D"/>
              </a:buClr>
              <a:buSzPts val="1400"/>
              <a:buFont typeface="IBM Plex Mono Medium"/>
              <a:buNone/>
              <a:defRPr sz="1400">
                <a:solidFill>
                  <a:srgbClr val="2E016D"/>
                </a:solidFill>
                <a:latin typeface="IBM Plex Mono Medium"/>
                <a:ea typeface="IBM Plex Mono Medium"/>
                <a:cs typeface="IBM Plex Mono Medium"/>
                <a:sym typeface="IBM Plex Mono Medium"/>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27" name="Google Shape;27;p4"/>
          <p:cNvSpPr txBox="1"/>
          <p:nvPr/>
        </p:nvSpPr>
        <p:spPr>
          <a:xfrm>
            <a:off x="1302074" y="2354700"/>
            <a:ext cx="1968002" cy="431769"/>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FFFFFF"/>
              </a:buClr>
              <a:buSzPts val="1400"/>
              <a:buFont typeface="Poppins Black"/>
              <a:buNone/>
            </a:pPr>
            <a:r>
              <a:rPr b="0" i="1" lang="en-US" sz="1400" u="none" cap="none" strike="noStrike">
                <a:solidFill>
                  <a:srgbClr val="FFFFFF"/>
                </a:solidFill>
                <a:latin typeface="Poppins Black"/>
                <a:ea typeface="Poppins Black"/>
                <a:cs typeface="Poppins Black"/>
                <a:sym typeface="Poppins Black"/>
              </a:rPr>
              <a:t>Image Here</a:t>
            </a:r>
            <a:endParaRPr/>
          </a:p>
        </p:txBody>
      </p:sp>
      <p:sp>
        <p:nvSpPr>
          <p:cNvPr id="28" name="Google Shape;28;p4"/>
          <p:cNvSpPr txBox="1"/>
          <p:nvPr>
            <p:ph idx="12" type="sldNum"/>
          </p:nvPr>
        </p:nvSpPr>
        <p:spPr>
          <a:xfrm>
            <a:off x="4419600" y="4608064"/>
            <a:ext cx="2133600" cy="318397"/>
          </a:xfrm>
          <a:prstGeom prst="rect">
            <a:avLst/>
          </a:prstGeom>
          <a:noFill/>
          <a:ln>
            <a:noFill/>
          </a:ln>
        </p:spPr>
        <p:txBody>
          <a:bodyPr anchorCtr="0" anchor="ctr" bIns="91400" lIns="91400" spcFirstLastPara="1" rIns="91400" wrap="square" tIns="91400">
            <a:noAutofit/>
          </a:bodyPr>
          <a:lstStyle>
            <a:lvl1pPr indent="0" lvl="0" marL="0" algn="r">
              <a:lnSpc>
                <a:spcPct val="100000"/>
              </a:lnSpc>
              <a:spcBef>
                <a:spcPts val="0"/>
              </a:spcBef>
              <a:spcAft>
                <a:spcPts val="0"/>
              </a:spcAft>
              <a:buClr>
                <a:srgbClr val="3F0097"/>
              </a:buClr>
              <a:buSzPts val="1000"/>
              <a:buFont typeface="Arial"/>
              <a:buNone/>
              <a:defRPr sz="1000">
                <a:solidFill>
                  <a:srgbClr val="3F0097"/>
                </a:solidFill>
              </a:defRPr>
            </a:lvl1pPr>
            <a:lvl2pPr indent="0" lvl="1" marL="0" algn="r">
              <a:lnSpc>
                <a:spcPct val="100000"/>
              </a:lnSpc>
              <a:spcBef>
                <a:spcPts val="0"/>
              </a:spcBef>
              <a:spcAft>
                <a:spcPts val="0"/>
              </a:spcAft>
              <a:buClr>
                <a:srgbClr val="3F0097"/>
              </a:buClr>
              <a:buSzPts val="1000"/>
              <a:buFont typeface="Arial"/>
              <a:buNone/>
              <a:defRPr sz="1000">
                <a:solidFill>
                  <a:srgbClr val="3F0097"/>
                </a:solidFill>
              </a:defRPr>
            </a:lvl2pPr>
            <a:lvl3pPr indent="0" lvl="2" marL="0" algn="r">
              <a:lnSpc>
                <a:spcPct val="100000"/>
              </a:lnSpc>
              <a:spcBef>
                <a:spcPts val="0"/>
              </a:spcBef>
              <a:spcAft>
                <a:spcPts val="0"/>
              </a:spcAft>
              <a:buClr>
                <a:srgbClr val="3F0097"/>
              </a:buClr>
              <a:buSzPts val="1000"/>
              <a:buFont typeface="Arial"/>
              <a:buNone/>
              <a:defRPr sz="1000">
                <a:solidFill>
                  <a:srgbClr val="3F0097"/>
                </a:solidFill>
              </a:defRPr>
            </a:lvl3pPr>
            <a:lvl4pPr indent="0" lvl="3" marL="0" algn="r">
              <a:lnSpc>
                <a:spcPct val="100000"/>
              </a:lnSpc>
              <a:spcBef>
                <a:spcPts val="0"/>
              </a:spcBef>
              <a:spcAft>
                <a:spcPts val="0"/>
              </a:spcAft>
              <a:buClr>
                <a:srgbClr val="3F0097"/>
              </a:buClr>
              <a:buSzPts val="1000"/>
              <a:buFont typeface="Arial"/>
              <a:buNone/>
              <a:defRPr sz="1000">
                <a:solidFill>
                  <a:srgbClr val="3F0097"/>
                </a:solidFill>
              </a:defRPr>
            </a:lvl4pPr>
            <a:lvl5pPr indent="0" lvl="4" marL="0" algn="r">
              <a:lnSpc>
                <a:spcPct val="100000"/>
              </a:lnSpc>
              <a:spcBef>
                <a:spcPts val="0"/>
              </a:spcBef>
              <a:spcAft>
                <a:spcPts val="0"/>
              </a:spcAft>
              <a:buClr>
                <a:srgbClr val="3F0097"/>
              </a:buClr>
              <a:buSzPts val="1000"/>
              <a:buFont typeface="Arial"/>
              <a:buNone/>
              <a:defRPr sz="1000">
                <a:solidFill>
                  <a:srgbClr val="3F0097"/>
                </a:solidFill>
              </a:defRPr>
            </a:lvl5pPr>
            <a:lvl6pPr indent="0" lvl="5" marL="0" algn="r">
              <a:lnSpc>
                <a:spcPct val="100000"/>
              </a:lnSpc>
              <a:spcBef>
                <a:spcPts val="0"/>
              </a:spcBef>
              <a:spcAft>
                <a:spcPts val="0"/>
              </a:spcAft>
              <a:buClr>
                <a:srgbClr val="3F0097"/>
              </a:buClr>
              <a:buSzPts val="1000"/>
              <a:buFont typeface="Arial"/>
              <a:buNone/>
              <a:defRPr sz="1000">
                <a:solidFill>
                  <a:srgbClr val="3F0097"/>
                </a:solidFill>
              </a:defRPr>
            </a:lvl6pPr>
            <a:lvl7pPr indent="0" lvl="6" marL="0" algn="r">
              <a:lnSpc>
                <a:spcPct val="100000"/>
              </a:lnSpc>
              <a:spcBef>
                <a:spcPts val="0"/>
              </a:spcBef>
              <a:spcAft>
                <a:spcPts val="0"/>
              </a:spcAft>
              <a:buClr>
                <a:srgbClr val="3F0097"/>
              </a:buClr>
              <a:buSzPts val="1000"/>
              <a:buFont typeface="Arial"/>
              <a:buNone/>
              <a:defRPr sz="1000">
                <a:solidFill>
                  <a:srgbClr val="3F0097"/>
                </a:solidFill>
              </a:defRPr>
            </a:lvl7pPr>
            <a:lvl8pPr indent="0" lvl="7" marL="0" algn="r">
              <a:lnSpc>
                <a:spcPct val="100000"/>
              </a:lnSpc>
              <a:spcBef>
                <a:spcPts val="0"/>
              </a:spcBef>
              <a:spcAft>
                <a:spcPts val="0"/>
              </a:spcAft>
              <a:buClr>
                <a:srgbClr val="3F0097"/>
              </a:buClr>
              <a:buSzPts val="1000"/>
              <a:buFont typeface="Arial"/>
              <a:buNone/>
              <a:defRPr sz="1000">
                <a:solidFill>
                  <a:srgbClr val="3F0097"/>
                </a:solidFill>
              </a:defRPr>
            </a:lvl8pPr>
            <a:lvl9pPr indent="0" lvl="8" marL="0" algn="r">
              <a:lnSpc>
                <a:spcPct val="100000"/>
              </a:lnSpc>
              <a:spcBef>
                <a:spcPts val="0"/>
              </a:spcBef>
              <a:spcAft>
                <a:spcPts val="0"/>
              </a:spcAft>
              <a:buClr>
                <a:srgbClr val="3F0097"/>
              </a:buClr>
              <a:buSzPts val="1000"/>
              <a:buFont typeface="Arial"/>
              <a:buNone/>
              <a:defRPr sz="1000">
                <a:solidFill>
                  <a:srgbClr val="3F0097"/>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1" showMasterSp="0">
  <p:cSld name="CUSTOM_1">
    <p:spTree>
      <p:nvGrpSpPr>
        <p:cNvPr id="29" name="Shape 29"/>
        <p:cNvGrpSpPr/>
        <p:nvPr/>
      </p:nvGrpSpPr>
      <p:grpSpPr>
        <a:xfrm>
          <a:off x="0" y="0"/>
          <a:ext cx="0" cy="0"/>
          <a:chOff x="0" y="0"/>
          <a:chExt cx="0" cy="0"/>
        </a:xfrm>
      </p:grpSpPr>
      <p:sp>
        <p:nvSpPr>
          <p:cNvPr id="30" name="Google Shape;30;p5"/>
          <p:cNvSpPr/>
          <p:nvPr/>
        </p:nvSpPr>
        <p:spPr>
          <a:xfrm>
            <a:off x="0" y="0"/>
            <a:ext cx="4572000" cy="51435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5"/>
          <p:cNvSpPr/>
          <p:nvPr/>
        </p:nvSpPr>
        <p:spPr>
          <a:xfrm>
            <a:off x="5249750" y="727349"/>
            <a:ext cx="3216901" cy="3688802"/>
          </a:xfrm>
          <a:prstGeom prst="rect">
            <a:avLst/>
          </a:prstGeom>
          <a:noFill/>
          <a:ln cap="flat" cmpd="sng" w="114300">
            <a:solidFill>
              <a:schemeClr val="accent1"/>
            </a:solidFill>
            <a:prstDash val="solid"/>
            <a:miter lim="8000"/>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0"/>
              <a:buFont typeface="Arial"/>
              <a:buNone/>
            </a:pPr>
            <a:r>
              <a:t/>
            </a:r>
            <a:endParaRPr b="0" i="0" sz="3000" u="none" cap="none" strike="noStrike">
              <a:solidFill>
                <a:srgbClr val="000000"/>
              </a:solidFill>
              <a:latin typeface="Arial"/>
              <a:ea typeface="Arial"/>
              <a:cs typeface="Arial"/>
              <a:sym typeface="Arial"/>
            </a:endParaRPr>
          </a:p>
        </p:txBody>
      </p:sp>
      <p:sp>
        <p:nvSpPr>
          <p:cNvPr id="32" name="Google Shape;32;p5"/>
          <p:cNvSpPr txBox="1"/>
          <p:nvPr/>
        </p:nvSpPr>
        <p:spPr>
          <a:xfrm>
            <a:off x="1302074" y="2354700"/>
            <a:ext cx="1968002" cy="431769"/>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FFFFFF"/>
              </a:buClr>
              <a:buSzPts val="1400"/>
              <a:buFont typeface="Poppins Black"/>
              <a:buNone/>
            </a:pPr>
            <a:r>
              <a:rPr b="0" i="1" lang="en-US" sz="1400" u="none" cap="none" strike="noStrike">
                <a:solidFill>
                  <a:srgbClr val="FFFFFF"/>
                </a:solidFill>
                <a:latin typeface="Poppins Black"/>
                <a:ea typeface="Poppins Black"/>
                <a:cs typeface="Poppins Black"/>
                <a:sym typeface="Poppins Black"/>
              </a:rPr>
              <a:t>Image Here</a:t>
            </a:r>
            <a:endParaRPr/>
          </a:p>
        </p:txBody>
      </p:sp>
      <p:sp>
        <p:nvSpPr>
          <p:cNvPr id="33" name="Google Shape;33;p5"/>
          <p:cNvSpPr txBox="1"/>
          <p:nvPr>
            <p:ph type="title"/>
          </p:nvPr>
        </p:nvSpPr>
        <p:spPr>
          <a:xfrm>
            <a:off x="4746950" y="1186524"/>
            <a:ext cx="3478501" cy="593701"/>
          </a:xfrm>
          <a:prstGeom prst="rect">
            <a:avLst/>
          </a:prstGeom>
          <a:noFill/>
          <a:ln>
            <a:noFill/>
          </a:ln>
        </p:spPr>
        <p:txBody>
          <a:bodyPr anchorCtr="0" anchor="b" bIns="91400" lIns="91400" spcFirstLastPara="1" rIns="91400" wrap="square" tIns="91400">
            <a:no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34" name="Google Shape;34;p5"/>
          <p:cNvSpPr txBox="1"/>
          <p:nvPr>
            <p:ph idx="1" type="body"/>
          </p:nvPr>
        </p:nvSpPr>
        <p:spPr>
          <a:xfrm>
            <a:off x="5694150" y="1956174"/>
            <a:ext cx="2464201" cy="2138101"/>
          </a:xfrm>
          <a:prstGeom prst="rect">
            <a:avLst/>
          </a:prstGeom>
          <a:noFill/>
          <a:ln>
            <a:noFill/>
          </a:ln>
        </p:spPr>
        <p:txBody>
          <a:bodyPr anchorCtr="0" anchor="t" bIns="91400" lIns="91400" spcFirstLastPara="1" rIns="91400" wrap="square" tIns="91400">
            <a:noAutofit/>
          </a:bodyPr>
          <a:lstStyle>
            <a:lvl1pPr indent="-285750" lvl="0" marL="457200" algn="l">
              <a:lnSpc>
                <a:spcPct val="200000"/>
              </a:lnSpc>
              <a:spcBef>
                <a:spcPts val="0"/>
              </a:spcBef>
              <a:spcAft>
                <a:spcPts val="0"/>
              </a:spcAft>
              <a:buClr>
                <a:srgbClr val="000000"/>
              </a:buClr>
              <a:buSzPts val="900"/>
              <a:buChar char="●"/>
              <a:defRPr sz="900">
                <a:solidFill>
                  <a:srgbClr val="000000"/>
                </a:solidFill>
                <a:latin typeface="Poppins SemiBold"/>
                <a:ea typeface="Poppins SemiBold"/>
                <a:cs typeface="Poppins SemiBold"/>
                <a:sym typeface="Poppins SemiBold"/>
              </a:defRPr>
            </a:lvl1pPr>
            <a:lvl2pPr indent="-285750" lvl="1" marL="914400" algn="l">
              <a:lnSpc>
                <a:spcPct val="200000"/>
              </a:lnSpc>
              <a:spcBef>
                <a:spcPts val="0"/>
              </a:spcBef>
              <a:spcAft>
                <a:spcPts val="0"/>
              </a:spcAft>
              <a:buClr>
                <a:srgbClr val="000000"/>
              </a:buClr>
              <a:buSzPts val="900"/>
              <a:buChar char="○"/>
              <a:defRPr sz="900">
                <a:solidFill>
                  <a:srgbClr val="000000"/>
                </a:solidFill>
                <a:latin typeface="Poppins SemiBold"/>
                <a:ea typeface="Poppins SemiBold"/>
                <a:cs typeface="Poppins SemiBold"/>
                <a:sym typeface="Poppins SemiBold"/>
              </a:defRPr>
            </a:lvl2pPr>
            <a:lvl3pPr indent="-285750" lvl="2" marL="1371600" algn="l">
              <a:lnSpc>
                <a:spcPct val="200000"/>
              </a:lnSpc>
              <a:spcBef>
                <a:spcPts val="0"/>
              </a:spcBef>
              <a:spcAft>
                <a:spcPts val="0"/>
              </a:spcAft>
              <a:buClr>
                <a:srgbClr val="000000"/>
              </a:buClr>
              <a:buSzPts val="900"/>
              <a:buChar char="■"/>
              <a:defRPr sz="900">
                <a:solidFill>
                  <a:srgbClr val="000000"/>
                </a:solidFill>
                <a:latin typeface="Poppins SemiBold"/>
                <a:ea typeface="Poppins SemiBold"/>
                <a:cs typeface="Poppins SemiBold"/>
                <a:sym typeface="Poppins SemiBold"/>
              </a:defRPr>
            </a:lvl3pPr>
            <a:lvl4pPr indent="-285750" lvl="3" marL="1828800" algn="l">
              <a:lnSpc>
                <a:spcPct val="200000"/>
              </a:lnSpc>
              <a:spcBef>
                <a:spcPts val="0"/>
              </a:spcBef>
              <a:spcAft>
                <a:spcPts val="0"/>
              </a:spcAft>
              <a:buClr>
                <a:srgbClr val="000000"/>
              </a:buClr>
              <a:buSzPts val="900"/>
              <a:buChar char="●"/>
              <a:defRPr sz="900">
                <a:solidFill>
                  <a:srgbClr val="000000"/>
                </a:solidFill>
                <a:latin typeface="Poppins SemiBold"/>
                <a:ea typeface="Poppins SemiBold"/>
                <a:cs typeface="Poppins SemiBold"/>
                <a:sym typeface="Poppins SemiBold"/>
              </a:defRPr>
            </a:lvl4pPr>
            <a:lvl5pPr indent="-285750" lvl="4" marL="2286000" algn="l">
              <a:lnSpc>
                <a:spcPct val="200000"/>
              </a:lnSpc>
              <a:spcBef>
                <a:spcPts val="0"/>
              </a:spcBef>
              <a:spcAft>
                <a:spcPts val="0"/>
              </a:spcAft>
              <a:buClr>
                <a:srgbClr val="000000"/>
              </a:buClr>
              <a:buSzPts val="900"/>
              <a:buChar char="○"/>
              <a:defRPr sz="900">
                <a:solidFill>
                  <a:srgbClr val="000000"/>
                </a:solidFill>
                <a:latin typeface="Poppins SemiBold"/>
                <a:ea typeface="Poppins SemiBold"/>
                <a:cs typeface="Poppins SemiBold"/>
                <a:sym typeface="Poppins SemiBold"/>
              </a:defRPr>
            </a:lvl5pPr>
            <a:lvl6pPr indent="-279400" lvl="5" marL="2743200" algn="l">
              <a:lnSpc>
                <a:spcPct val="115000"/>
              </a:lnSpc>
              <a:spcBef>
                <a:spcPts val="0"/>
              </a:spcBef>
              <a:spcAft>
                <a:spcPts val="0"/>
              </a:spcAft>
              <a:buSzPts val="800"/>
              <a:buChar char="■"/>
              <a:defRPr/>
            </a:lvl6pPr>
            <a:lvl7pPr indent="-279400" lvl="6" marL="3200400" algn="l">
              <a:lnSpc>
                <a:spcPct val="115000"/>
              </a:lnSpc>
              <a:spcBef>
                <a:spcPts val="0"/>
              </a:spcBef>
              <a:spcAft>
                <a:spcPts val="0"/>
              </a:spcAft>
              <a:buSzPts val="800"/>
              <a:buChar char="●"/>
              <a:defRPr/>
            </a:lvl7pPr>
            <a:lvl8pPr indent="-279400" lvl="7" marL="3657600" algn="l">
              <a:lnSpc>
                <a:spcPct val="115000"/>
              </a:lnSpc>
              <a:spcBef>
                <a:spcPts val="0"/>
              </a:spcBef>
              <a:spcAft>
                <a:spcPts val="0"/>
              </a:spcAft>
              <a:buSzPts val="800"/>
              <a:buChar char="○"/>
              <a:defRPr/>
            </a:lvl8pPr>
            <a:lvl9pPr indent="-279400" lvl="8" marL="4114800" algn="l">
              <a:lnSpc>
                <a:spcPct val="115000"/>
              </a:lnSpc>
              <a:spcBef>
                <a:spcPts val="0"/>
              </a:spcBef>
              <a:spcAft>
                <a:spcPts val="0"/>
              </a:spcAft>
              <a:buSzPts val="800"/>
              <a:buChar char="■"/>
              <a:defRPr/>
            </a:lvl9pPr>
          </a:lstStyle>
          <a:p/>
        </p:txBody>
      </p:sp>
      <p:sp>
        <p:nvSpPr>
          <p:cNvPr id="35" name="Google Shape;35;p5"/>
          <p:cNvSpPr txBox="1"/>
          <p:nvPr>
            <p:ph idx="12" type="sldNum"/>
          </p:nvPr>
        </p:nvSpPr>
        <p:spPr>
          <a:xfrm>
            <a:off x="4419600" y="4608064"/>
            <a:ext cx="2133600" cy="318397"/>
          </a:xfrm>
          <a:prstGeom prst="rect">
            <a:avLst/>
          </a:prstGeom>
          <a:noFill/>
          <a:ln>
            <a:noFill/>
          </a:ln>
        </p:spPr>
        <p:txBody>
          <a:bodyPr anchorCtr="0" anchor="ctr" bIns="91400" lIns="91400" spcFirstLastPara="1" rIns="91400" wrap="square" tIns="91400">
            <a:noAutofit/>
          </a:bodyPr>
          <a:lstStyle>
            <a:lvl1pPr indent="0" lvl="0" marL="0" algn="r">
              <a:lnSpc>
                <a:spcPct val="100000"/>
              </a:lnSpc>
              <a:spcBef>
                <a:spcPts val="0"/>
              </a:spcBef>
              <a:spcAft>
                <a:spcPts val="0"/>
              </a:spcAft>
              <a:buClr>
                <a:srgbClr val="3F0097"/>
              </a:buClr>
              <a:buSzPts val="1000"/>
              <a:buFont typeface="Arial"/>
              <a:buNone/>
              <a:defRPr sz="1000">
                <a:solidFill>
                  <a:srgbClr val="3F0097"/>
                </a:solidFill>
              </a:defRPr>
            </a:lvl1pPr>
            <a:lvl2pPr indent="0" lvl="1" marL="0" algn="r">
              <a:lnSpc>
                <a:spcPct val="100000"/>
              </a:lnSpc>
              <a:spcBef>
                <a:spcPts val="0"/>
              </a:spcBef>
              <a:spcAft>
                <a:spcPts val="0"/>
              </a:spcAft>
              <a:buClr>
                <a:srgbClr val="3F0097"/>
              </a:buClr>
              <a:buSzPts val="1000"/>
              <a:buFont typeface="Arial"/>
              <a:buNone/>
              <a:defRPr sz="1000">
                <a:solidFill>
                  <a:srgbClr val="3F0097"/>
                </a:solidFill>
              </a:defRPr>
            </a:lvl2pPr>
            <a:lvl3pPr indent="0" lvl="2" marL="0" algn="r">
              <a:lnSpc>
                <a:spcPct val="100000"/>
              </a:lnSpc>
              <a:spcBef>
                <a:spcPts val="0"/>
              </a:spcBef>
              <a:spcAft>
                <a:spcPts val="0"/>
              </a:spcAft>
              <a:buClr>
                <a:srgbClr val="3F0097"/>
              </a:buClr>
              <a:buSzPts val="1000"/>
              <a:buFont typeface="Arial"/>
              <a:buNone/>
              <a:defRPr sz="1000">
                <a:solidFill>
                  <a:srgbClr val="3F0097"/>
                </a:solidFill>
              </a:defRPr>
            </a:lvl3pPr>
            <a:lvl4pPr indent="0" lvl="3" marL="0" algn="r">
              <a:lnSpc>
                <a:spcPct val="100000"/>
              </a:lnSpc>
              <a:spcBef>
                <a:spcPts val="0"/>
              </a:spcBef>
              <a:spcAft>
                <a:spcPts val="0"/>
              </a:spcAft>
              <a:buClr>
                <a:srgbClr val="3F0097"/>
              </a:buClr>
              <a:buSzPts val="1000"/>
              <a:buFont typeface="Arial"/>
              <a:buNone/>
              <a:defRPr sz="1000">
                <a:solidFill>
                  <a:srgbClr val="3F0097"/>
                </a:solidFill>
              </a:defRPr>
            </a:lvl4pPr>
            <a:lvl5pPr indent="0" lvl="4" marL="0" algn="r">
              <a:lnSpc>
                <a:spcPct val="100000"/>
              </a:lnSpc>
              <a:spcBef>
                <a:spcPts val="0"/>
              </a:spcBef>
              <a:spcAft>
                <a:spcPts val="0"/>
              </a:spcAft>
              <a:buClr>
                <a:srgbClr val="3F0097"/>
              </a:buClr>
              <a:buSzPts val="1000"/>
              <a:buFont typeface="Arial"/>
              <a:buNone/>
              <a:defRPr sz="1000">
                <a:solidFill>
                  <a:srgbClr val="3F0097"/>
                </a:solidFill>
              </a:defRPr>
            </a:lvl5pPr>
            <a:lvl6pPr indent="0" lvl="5" marL="0" algn="r">
              <a:lnSpc>
                <a:spcPct val="100000"/>
              </a:lnSpc>
              <a:spcBef>
                <a:spcPts val="0"/>
              </a:spcBef>
              <a:spcAft>
                <a:spcPts val="0"/>
              </a:spcAft>
              <a:buClr>
                <a:srgbClr val="3F0097"/>
              </a:buClr>
              <a:buSzPts val="1000"/>
              <a:buFont typeface="Arial"/>
              <a:buNone/>
              <a:defRPr sz="1000">
                <a:solidFill>
                  <a:srgbClr val="3F0097"/>
                </a:solidFill>
              </a:defRPr>
            </a:lvl6pPr>
            <a:lvl7pPr indent="0" lvl="6" marL="0" algn="r">
              <a:lnSpc>
                <a:spcPct val="100000"/>
              </a:lnSpc>
              <a:spcBef>
                <a:spcPts val="0"/>
              </a:spcBef>
              <a:spcAft>
                <a:spcPts val="0"/>
              </a:spcAft>
              <a:buClr>
                <a:srgbClr val="3F0097"/>
              </a:buClr>
              <a:buSzPts val="1000"/>
              <a:buFont typeface="Arial"/>
              <a:buNone/>
              <a:defRPr sz="1000">
                <a:solidFill>
                  <a:srgbClr val="3F0097"/>
                </a:solidFill>
              </a:defRPr>
            </a:lvl7pPr>
            <a:lvl8pPr indent="0" lvl="7" marL="0" algn="r">
              <a:lnSpc>
                <a:spcPct val="100000"/>
              </a:lnSpc>
              <a:spcBef>
                <a:spcPts val="0"/>
              </a:spcBef>
              <a:spcAft>
                <a:spcPts val="0"/>
              </a:spcAft>
              <a:buClr>
                <a:srgbClr val="3F0097"/>
              </a:buClr>
              <a:buSzPts val="1000"/>
              <a:buFont typeface="Arial"/>
              <a:buNone/>
              <a:defRPr sz="1000">
                <a:solidFill>
                  <a:srgbClr val="3F0097"/>
                </a:solidFill>
              </a:defRPr>
            </a:lvl8pPr>
            <a:lvl9pPr indent="0" lvl="8" marL="0" algn="r">
              <a:lnSpc>
                <a:spcPct val="100000"/>
              </a:lnSpc>
              <a:spcBef>
                <a:spcPts val="0"/>
              </a:spcBef>
              <a:spcAft>
                <a:spcPts val="0"/>
              </a:spcAft>
              <a:buClr>
                <a:srgbClr val="3F0097"/>
              </a:buClr>
              <a:buSzPts val="1000"/>
              <a:buFont typeface="Arial"/>
              <a:buNone/>
              <a:defRPr sz="1000">
                <a:solidFill>
                  <a:srgbClr val="3F0097"/>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5" showMasterSp="0">
  <p:cSld name="CUSTOM_5">
    <p:spTree>
      <p:nvGrpSpPr>
        <p:cNvPr id="36" name="Shape 36"/>
        <p:cNvGrpSpPr/>
        <p:nvPr/>
      </p:nvGrpSpPr>
      <p:grpSpPr>
        <a:xfrm>
          <a:off x="0" y="0"/>
          <a:ext cx="0" cy="0"/>
          <a:chOff x="0" y="0"/>
          <a:chExt cx="0" cy="0"/>
        </a:xfrm>
      </p:grpSpPr>
      <p:sp>
        <p:nvSpPr>
          <p:cNvPr id="37" name="Google Shape;37;p6"/>
          <p:cNvSpPr/>
          <p:nvPr/>
        </p:nvSpPr>
        <p:spPr>
          <a:xfrm>
            <a:off x="0" y="0"/>
            <a:ext cx="4572000" cy="5143500"/>
          </a:xfrm>
          <a:prstGeom prst="rect">
            <a:avLst/>
          </a:prstGeom>
          <a:solidFill>
            <a:srgbClr val="38CCDA"/>
          </a:solidFill>
          <a:ln cap="flat" cmpd="sng" w="9525">
            <a:solidFill>
              <a:srgbClr val="38CCDA"/>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6"/>
          <p:cNvSpPr txBox="1"/>
          <p:nvPr/>
        </p:nvSpPr>
        <p:spPr>
          <a:xfrm>
            <a:off x="1302074" y="2354700"/>
            <a:ext cx="1968002" cy="431769"/>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FFFFFF"/>
              </a:buClr>
              <a:buSzPts val="1400"/>
              <a:buFont typeface="Poppins Black"/>
              <a:buNone/>
            </a:pPr>
            <a:r>
              <a:rPr b="0" i="1" lang="en-US" sz="1400" u="none" cap="none" strike="noStrike">
                <a:solidFill>
                  <a:srgbClr val="FFFFFF"/>
                </a:solidFill>
                <a:latin typeface="Poppins Black"/>
                <a:ea typeface="Poppins Black"/>
                <a:cs typeface="Poppins Black"/>
                <a:sym typeface="Poppins Black"/>
              </a:rPr>
              <a:t>Image Here</a:t>
            </a:r>
            <a:endParaRPr/>
          </a:p>
        </p:txBody>
      </p:sp>
      <p:sp>
        <p:nvSpPr>
          <p:cNvPr id="39" name="Google Shape;39;p6"/>
          <p:cNvSpPr txBox="1"/>
          <p:nvPr>
            <p:ph type="title"/>
          </p:nvPr>
        </p:nvSpPr>
        <p:spPr>
          <a:xfrm>
            <a:off x="5120375" y="1273324"/>
            <a:ext cx="3478501" cy="593701"/>
          </a:xfrm>
          <a:prstGeom prst="rect">
            <a:avLst/>
          </a:prstGeom>
          <a:noFill/>
          <a:ln>
            <a:noFill/>
          </a:ln>
        </p:spPr>
        <p:txBody>
          <a:bodyPr anchorCtr="0" anchor="b" bIns="91400" lIns="91400" spcFirstLastPara="1" rIns="91400" wrap="square" tIns="91400">
            <a:no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40" name="Google Shape;40;p6"/>
          <p:cNvSpPr/>
          <p:nvPr/>
        </p:nvSpPr>
        <p:spPr>
          <a:xfrm rot="10800000">
            <a:off x="5264949" y="2067549"/>
            <a:ext cx="144001" cy="144001"/>
          </a:xfrm>
          <a:custGeom>
            <a:rect b="b" l="l" r="r" t="t"/>
            <a:pathLst>
              <a:path extrusionOk="0" h="21600" w="21600">
                <a:moveTo>
                  <a:pt x="0" y="21600"/>
                </a:moveTo>
                <a:lnTo>
                  <a:pt x="21600" y="21600"/>
                </a:lnTo>
                <a:lnTo>
                  <a:pt x="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6"/>
          <p:cNvSpPr txBox="1"/>
          <p:nvPr>
            <p:ph idx="12" type="sldNum"/>
          </p:nvPr>
        </p:nvSpPr>
        <p:spPr>
          <a:xfrm>
            <a:off x="4419600" y="4608064"/>
            <a:ext cx="2133600" cy="318397"/>
          </a:xfrm>
          <a:prstGeom prst="rect">
            <a:avLst/>
          </a:prstGeom>
          <a:noFill/>
          <a:ln>
            <a:noFill/>
          </a:ln>
        </p:spPr>
        <p:txBody>
          <a:bodyPr anchorCtr="0" anchor="ctr" bIns="91400" lIns="91400" spcFirstLastPara="1" rIns="91400" wrap="square" tIns="91400">
            <a:noAutofit/>
          </a:bodyPr>
          <a:lstStyle>
            <a:lvl1pPr indent="0" lvl="0" marL="0" algn="r">
              <a:lnSpc>
                <a:spcPct val="100000"/>
              </a:lnSpc>
              <a:spcBef>
                <a:spcPts val="0"/>
              </a:spcBef>
              <a:spcAft>
                <a:spcPts val="0"/>
              </a:spcAft>
              <a:buClr>
                <a:srgbClr val="3F0097"/>
              </a:buClr>
              <a:buSzPts val="1000"/>
              <a:buFont typeface="Arial"/>
              <a:buNone/>
              <a:defRPr sz="1000">
                <a:solidFill>
                  <a:srgbClr val="3F0097"/>
                </a:solidFill>
              </a:defRPr>
            </a:lvl1pPr>
            <a:lvl2pPr indent="0" lvl="1" marL="0" algn="r">
              <a:lnSpc>
                <a:spcPct val="100000"/>
              </a:lnSpc>
              <a:spcBef>
                <a:spcPts val="0"/>
              </a:spcBef>
              <a:spcAft>
                <a:spcPts val="0"/>
              </a:spcAft>
              <a:buClr>
                <a:srgbClr val="3F0097"/>
              </a:buClr>
              <a:buSzPts val="1000"/>
              <a:buFont typeface="Arial"/>
              <a:buNone/>
              <a:defRPr sz="1000">
                <a:solidFill>
                  <a:srgbClr val="3F0097"/>
                </a:solidFill>
              </a:defRPr>
            </a:lvl2pPr>
            <a:lvl3pPr indent="0" lvl="2" marL="0" algn="r">
              <a:lnSpc>
                <a:spcPct val="100000"/>
              </a:lnSpc>
              <a:spcBef>
                <a:spcPts val="0"/>
              </a:spcBef>
              <a:spcAft>
                <a:spcPts val="0"/>
              </a:spcAft>
              <a:buClr>
                <a:srgbClr val="3F0097"/>
              </a:buClr>
              <a:buSzPts val="1000"/>
              <a:buFont typeface="Arial"/>
              <a:buNone/>
              <a:defRPr sz="1000">
                <a:solidFill>
                  <a:srgbClr val="3F0097"/>
                </a:solidFill>
              </a:defRPr>
            </a:lvl3pPr>
            <a:lvl4pPr indent="0" lvl="3" marL="0" algn="r">
              <a:lnSpc>
                <a:spcPct val="100000"/>
              </a:lnSpc>
              <a:spcBef>
                <a:spcPts val="0"/>
              </a:spcBef>
              <a:spcAft>
                <a:spcPts val="0"/>
              </a:spcAft>
              <a:buClr>
                <a:srgbClr val="3F0097"/>
              </a:buClr>
              <a:buSzPts val="1000"/>
              <a:buFont typeface="Arial"/>
              <a:buNone/>
              <a:defRPr sz="1000">
                <a:solidFill>
                  <a:srgbClr val="3F0097"/>
                </a:solidFill>
              </a:defRPr>
            </a:lvl4pPr>
            <a:lvl5pPr indent="0" lvl="4" marL="0" algn="r">
              <a:lnSpc>
                <a:spcPct val="100000"/>
              </a:lnSpc>
              <a:spcBef>
                <a:spcPts val="0"/>
              </a:spcBef>
              <a:spcAft>
                <a:spcPts val="0"/>
              </a:spcAft>
              <a:buClr>
                <a:srgbClr val="3F0097"/>
              </a:buClr>
              <a:buSzPts val="1000"/>
              <a:buFont typeface="Arial"/>
              <a:buNone/>
              <a:defRPr sz="1000">
                <a:solidFill>
                  <a:srgbClr val="3F0097"/>
                </a:solidFill>
              </a:defRPr>
            </a:lvl5pPr>
            <a:lvl6pPr indent="0" lvl="5" marL="0" algn="r">
              <a:lnSpc>
                <a:spcPct val="100000"/>
              </a:lnSpc>
              <a:spcBef>
                <a:spcPts val="0"/>
              </a:spcBef>
              <a:spcAft>
                <a:spcPts val="0"/>
              </a:spcAft>
              <a:buClr>
                <a:srgbClr val="3F0097"/>
              </a:buClr>
              <a:buSzPts val="1000"/>
              <a:buFont typeface="Arial"/>
              <a:buNone/>
              <a:defRPr sz="1000">
                <a:solidFill>
                  <a:srgbClr val="3F0097"/>
                </a:solidFill>
              </a:defRPr>
            </a:lvl6pPr>
            <a:lvl7pPr indent="0" lvl="6" marL="0" algn="r">
              <a:lnSpc>
                <a:spcPct val="100000"/>
              </a:lnSpc>
              <a:spcBef>
                <a:spcPts val="0"/>
              </a:spcBef>
              <a:spcAft>
                <a:spcPts val="0"/>
              </a:spcAft>
              <a:buClr>
                <a:srgbClr val="3F0097"/>
              </a:buClr>
              <a:buSzPts val="1000"/>
              <a:buFont typeface="Arial"/>
              <a:buNone/>
              <a:defRPr sz="1000">
                <a:solidFill>
                  <a:srgbClr val="3F0097"/>
                </a:solidFill>
              </a:defRPr>
            </a:lvl7pPr>
            <a:lvl8pPr indent="0" lvl="7" marL="0" algn="r">
              <a:lnSpc>
                <a:spcPct val="100000"/>
              </a:lnSpc>
              <a:spcBef>
                <a:spcPts val="0"/>
              </a:spcBef>
              <a:spcAft>
                <a:spcPts val="0"/>
              </a:spcAft>
              <a:buClr>
                <a:srgbClr val="3F0097"/>
              </a:buClr>
              <a:buSzPts val="1000"/>
              <a:buFont typeface="Arial"/>
              <a:buNone/>
              <a:defRPr sz="1000">
                <a:solidFill>
                  <a:srgbClr val="3F0097"/>
                </a:solidFill>
              </a:defRPr>
            </a:lvl8pPr>
            <a:lvl9pPr indent="0" lvl="8" marL="0" algn="r">
              <a:lnSpc>
                <a:spcPct val="100000"/>
              </a:lnSpc>
              <a:spcBef>
                <a:spcPts val="0"/>
              </a:spcBef>
              <a:spcAft>
                <a:spcPts val="0"/>
              </a:spcAft>
              <a:buClr>
                <a:srgbClr val="3F0097"/>
              </a:buClr>
              <a:buSzPts val="1000"/>
              <a:buFont typeface="Arial"/>
              <a:buNone/>
              <a:defRPr sz="1000">
                <a:solidFill>
                  <a:srgbClr val="3F0097"/>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1_1_2_1_1" showMasterSp="0">
  <p:cSld name="CUSTOM_1_1_2_1_1">
    <p:spTree>
      <p:nvGrpSpPr>
        <p:cNvPr id="42" name="Shape 42"/>
        <p:cNvGrpSpPr/>
        <p:nvPr/>
      </p:nvGrpSpPr>
      <p:grpSpPr>
        <a:xfrm>
          <a:off x="0" y="0"/>
          <a:ext cx="0" cy="0"/>
          <a:chOff x="0" y="0"/>
          <a:chExt cx="0" cy="0"/>
        </a:xfrm>
      </p:grpSpPr>
      <p:sp>
        <p:nvSpPr>
          <p:cNvPr id="43" name="Google Shape;43;p7"/>
          <p:cNvSpPr/>
          <p:nvPr/>
        </p:nvSpPr>
        <p:spPr>
          <a:xfrm>
            <a:off x="224" y="0"/>
            <a:ext cx="4571702" cy="51435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7"/>
          <p:cNvSpPr/>
          <p:nvPr/>
        </p:nvSpPr>
        <p:spPr>
          <a:xfrm>
            <a:off x="-1" y="571799"/>
            <a:ext cx="4571702" cy="4571701"/>
          </a:xfrm>
          <a:custGeom>
            <a:rect b="b" l="l" r="r" t="t"/>
            <a:pathLst>
              <a:path extrusionOk="0" h="21600" w="21600">
                <a:moveTo>
                  <a:pt x="0" y="21600"/>
                </a:moveTo>
                <a:lnTo>
                  <a:pt x="21600" y="21600"/>
                </a:lnTo>
                <a:lnTo>
                  <a:pt x="0" y="0"/>
                </a:lnTo>
                <a:close/>
              </a:path>
            </a:pathLst>
          </a:custGeom>
          <a:solidFill>
            <a:srgbClr val="38CCDA"/>
          </a:solidFill>
          <a:ln cap="flat" cmpd="sng" w="9525">
            <a:solidFill>
              <a:srgbClr val="38CCDA"/>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7"/>
          <p:cNvSpPr txBox="1"/>
          <p:nvPr>
            <p:ph type="title"/>
          </p:nvPr>
        </p:nvSpPr>
        <p:spPr>
          <a:xfrm>
            <a:off x="359999" y="3112249"/>
            <a:ext cx="3119101" cy="1768801"/>
          </a:xfrm>
          <a:prstGeom prst="rect">
            <a:avLst/>
          </a:prstGeom>
          <a:noFill/>
          <a:ln>
            <a:noFill/>
          </a:ln>
        </p:spPr>
        <p:txBody>
          <a:bodyPr anchorCtr="0" anchor="b" bIns="91400" lIns="91400" spcFirstLastPara="1" rIns="91400" wrap="square" tIns="91400">
            <a:noAutofit/>
          </a:bodyPr>
          <a:lstStyle>
            <a:lvl1pPr lvl="0" algn="l">
              <a:lnSpc>
                <a:spcPct val="100000"/>
              </a:lnSpc>
              <a:spcBef>
                <a:spcPts val="0"/>
              </a:spcBef>
              <a:spcAft>
                <a:spcPts val="0"/>
              </a:spcAft>
              <a:buClr>
                <a:srgbClr val="FFFFFF"/>
              </a:buClr>
              <a:buSzPts val="3000"/>
              <a:buFont typeface="Poppins SemiBold"/>
              <a:buNone/>
              <a:defRPr>
                <a:solidFill>
                  <a:srgbClr val="FFFFFF"/>
                </a:solidFill>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46" name="Google Shape;46;p7"/>
          <p:cNvSpPr txBox="1"/>
          <p:nvPr>
            <p:ph idx="12" type="sldNum"/>
          </p:nvPr>
        </p:nvSpPr>
        <p:spPr>
          <a:xfrm>
            <a:off x="4419600" y="4608064"/>
            <a:ext cx="2133600" cy="318397"/>
          </a:xfrm>
          <a:prstGeom prst="rect">
            <a:avLst/>
          </a:prstGeom>
          <a:noFill/>
          <a:ln>
            <a:noFill/>
          </a:ln>
        </p:spPr>
        <p:txBody>
          <a:bodyPr anchorCtr="0" anchor="ctr" bIns="91400" lIns="91400" spcFirstLastPara="1" rIns="91400" wrap="square" tIns="91400">
            <a:noAutofit/>
          </a:bodyPr>
          <a:lstStyle>
            <a:lvl1pPr indent="0" lvl="0" marL="0" algn="r">
              <a:lnSpc>
                <a:spcPct val="100000"/>
              </a:lnSpc>
              <a:spcBef>
                <a:spcPts val="0"/>
              </a:spcBef>
              <a:spcAft>
                <a:spcPts val="0"/>
              </a:spcAft>
              <a:buClr>
                <a:srgbClr val="3F0097"/>
              </a:buClr>
              <a:buSzPts val="1000"/>
              <a:buFont typeface="Arial"/>
              <a:buNone/>
              <a:defRPr sz="1000">
                <a:solidFill>
                  <a:srgbClr val="3F0097"/>
                </a:solidFill>
              </a:defRPr>
            </a:lvl1pPr>
            <a:lvl2pPr indent="0" lvl="1" marL="0" algn="r">
              <a:lnSpc>
                <a:spcPct val="100000"/>
              </a:lnSpc>
              <a:spcBef>
                <a:spcPts val="0"/>
              </a:spcBef>
              <a:spcAft>
                <a:spcPts val="0"/>
              </a:spcAft>
              <a:buClr>
                <a:srgbClr val="3F0097"/>
              </a:buClr>
              <a:buSzPts val="1000"/>
              <a:buFont typeface="Arial"/>
              <a:buNone/>
              <a:defRPr sz="1000">
                <a:solidFill>
                  <a:srgbClr val="3F0097"/>
                </a:solidFill>
              </a:defRPr>
            </a:lvl2pPr>
            <a:lvl3pPr indent="0" lvl="2" marL="0" algn="r">
              <a:lnSpc>
                <a:spcPct val="100000"/>
              </a:lnSpc>
              <a:spcBef>
                <a:spcPts val="0"/>
              </a:spcBef>
              <a:spcAft>
                <a:spcPts val="0"/>
              </a:spcAft>
              <a:buClr>
                <a:srgbClr val="3F0097"/>
              </a:buClr>
              <a:buSzPts val="1000"/>
              <a:buFont typeface="Arial"/>
              <a:buNone/>
              <a:defRPr sz="1000">
                <a:solidFill>
                  <a:srgbClr val="3F0097"/>
                </a:solidFill>
              </a:defRPr>
            </a:lvl3pPr>
            <a:lvl4pPr indent="0" lvl="3" marL="0" algn="r">
              <a:lnSpc>
                <a:spcPct val="100000"/>
              </a:lnSpc>
              <a:spcBef>
                <a:spcPts val="0"/>
              </a:spcBef>
              <a:spcAft>
                <a:spcPts val="0"/>
              </a:spcAft>
              <a:buClr>
                <a:srgbClr val="3F0097"/>
              </a:buClr>
              <a:buSzPts val="1000"/>
              <a:buFont typeface="Arial"/>
              <a:buNone/>
              <a:defRPr sz="1000">
                <a:solidFill>
                  <a:srgbClr val="3F0097"/>
                </a:solidFill>
              </a:defRPr>
            </a:lvl4pPr>
            <a:lvl5pPr indent="0" lvl="4" marL="0" algn="r">
              <a:lnSpc>
                <a:spcPct val="100000"/>
              </a:lnSpc>
              <a:spcBef>
                <a:spcPts val="0"/>
              </a:spcBef>
              <a:spcAft>
                <a:spcPts val="0"/>
              </a:spcAft>
              <a:buClr>
                <a:srgbClr val="3F0097"/>
              </a:buClr>
              <a:buSzPts val="1000"/>
              <a:buFont typeface="Arial"/>
              <a:buNone/>
              <a:defRPr sz="1000">
                <a:solidFill>
                  <a:srgbClr val="3F0097"/>
                </a:solidFill>
              </a:defRPr>
            </a:lvl5pPr>
            <a:lvl6pPr indent="0" lvl="5" marL="0" algn="r">
              <a:lnSpc>
                <a:spcPct val="100000"/>
              </a:lnSpc>
              <a:spcBef>
                <a:spcPts val="0"/>
              </a:spcBef>
              <a:spcAft>
                <a:spcPts val="0"/>
              </a:spcAft>
              <a:buClr>
                <a:srgbClr val="3F0097"/>
              </a:buClr>
              <a:buSzPts val="1000"/>
              <a:buFont typeface="Arial"/>
              <a:buNone/>
              <a:defRPr sz="1000">
                <a:solidFill>
                  <a:srgbClr val="3F0097"/>
                </a:solidFill>
              </a:defRPr>
            </a:lvl6pPr>
            <a:lvl7pPr indent="0" lvl="6" marL="0" algn="r">
              <a:lnSpc>
                <a:spcPct val="100000"/>
              </a:lnSpc>
              <a:spcBef>
                <a:spcPts val="0"/>
              </a:spcBef>
              <a:spcAft>
                <a:spcPts val="0"/>
              </a:spcAft>
              <a:buClr>
                <a:srgbClr val="3F0097"/>
              </a:buClr>
              <a:buSzPts val="1000"/>
              <a:buFont typeface="Arial"/>
              <a:buNone/>
              <a:defRPr sz="1000">
                <a:solidFill>
                  <a:srgbClr val="3F0097"/>
                </a:solidFill>
              </a:defRPr>
            </a:lvl7pPr>
            <a:lvl8pPr indent="0" lvl="7" marL="0" algn="r">
              <a:lnSpc>
                <a:spcPct val="100000"/>
              </a:lnSpc>
              <a:spcBef>
                <a:spcPts val="0"/>
              </a:spcBef>
              <a:spcAft>
                <a:spcPts val="0"/>
              </a:spcAft>
              <a:buClr>
                <a:srgbClr val="3F0097"/>
              </a:buClr>
              <a:buSzPts val="1000"/>
              <a:buFont typeface="Arial"/>
              <a:buNone/>
              <a:defRPr sz="1000">
                <a:solidFill>
                  <a:srgbClr val="3F0097"/>
                </a:solidFill>
              </a:defRPr>
            </a:lvl8pPr>
            <a:lvl9pPr indent="0" lvl="8" marL="0" algn="r">
              <a:lnSpc>
                <a:spcPct val="100000"/>
              </a:lnSpc>
              <a:spcBef>
                <a:spcPts val="0"/>
              </a:spcBef>
              <a:spcAft>
                <a:spcPts val="0"/>
              </a:spcAft>
              <a:buClr>
                <a:srgbClr val="3F0097"/>
              </a:buClr>
              <a:buSzPts val="1000"/>
              <a:buFont typeface="Arial"/>
              <a:buNone/>
              <a:defRPr sz="1000">
                <a:solidFill>
                  <a:srgbClr val="3F0097"/>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3" showMasterSp="0">
  <p:cSld name="CUSTOM_3">
    <p:spTree>
      <p:nvGrpSpPr>
        <p:cNvPr id="47" name="Shape 47"/>
        <p:cNvGrpSpPr/>
        <p:nvPr/>
      </p:nvGrpSpPr>
      <p:grpSpPr>
        <a:xfrm>
          <a:off x="0" y="0"/>
          <a:ext cx="0" cy="0"/>
          <a:chOff x="0" y="0"/>
          <a:chExt cx="0" cy="0"/>
        </a:xfrm>
      </p:grpSpPr>
      <p:sp>
        <p:nvSpPr>
          <p:cNvPr id="48" name="Google Shape;48;p8"/>
          <p:cNvSpPr/>
          <p:nvPr/>
        </p:nvSpPr>
        <p:spPr>
          <a:xfrm>
            <a:off x="225" y="-25"/>
            <a:ext cx="9144001" cy="5143501"/>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8"/>
          <p:cNvSpPr/>
          <p:nvPr/>
        </p:nvSpPr>
        <p:spPr>
          <a:xfrm>
            <a:off x="225" y="-25"/>
            <a:ext cx="5143501" cy="5143501"/>
          </a:xfrm>
          <a:custGeom>
            <a:rect b="b" l="l" r="r" t="t"/>
            <a:pathLst>
              <a:path extrusionOk="0" h="21600" w="21600">
                <a:moveTo>
                  <a:pt x="0" y="21600"/>
                </a:moveTo>
                <a:lnTo>
                  <a:pt x="21600" y="21600"/>
                </a:lnTo>
                <a:lnTo>
                  <a:pt x="0" y="0"/>
                </a:lnTo>
                <a:close/>
              </a:path>
            </a:pathLst>
          </a:custGeom>
          <a:solidFill>
            <a:srgbClr val="38CCDA"/>
          </a:solidFill>
          <a:ln cap="flat" cmpd="sng" w="9525">
            <a:solidFill>
              <a:srgbClr val="38CCDA"/>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8"/>
          <p:cNvSpPr txBox="1"/>
          <p:nvPr>
            <p:ph type="title"/>
          </p:nvPr>
        </p:nvSpPr>
        <p:spPr>
          <a:xfrm>
            <a:off x="2321324" y="1687349"/>
            <a:ext cx="4501502" cy="1768801"/>
          </a:xfrm>
          <a:prstGeom prst="rect">
            <a:avLst/>
          </a:prstGeom>
          <a:noFill/>
          <a:ln>
            <a:noFill/>
          </a:ln>
        </p:spPr>
        <p:txBody>
          <a:bodyPr anchorCtr="0" anchor="ctr" bIns="91400" lIns="91400" spcFirstLastPara="1" rIns="91400" wrap="square" tIns="91400">
            <a:noAutofit/>
          </a:bodyPr>
          <a:lstStyle>
            <a:lvl1pPr lvl="0" algn="ctr">
              <a:lnSpc>
                <a:spcPct val="100000"/>
              </a:lnSpc>
              <a:spcBef>
                <a:spcPts val="0"/>
              </a:spcBef>
              <a:spcAft>
                <a:spcPts val="0"/>
              </a:spcAft>
              <a:buClr>
                <a:srgbClr val="FFFFFF"/>
              </a:buClr>
              <a:buSzPts val="3000"/>
              <a:buFont typeface="Poppins SemiBold"/>
              <a:buNone/>
              <a:defRPr>
                <a:solidFill>
                  <a:srgbClr val="FFFFFF"/>
                </a:solidFill>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51" name="Google Shape;51;p8"/>
          <p:cNvSpPr txBox="1"/>
          <p:nvPr>
            <p:ph idx="12" type="sldNum"/>
          </p:nvPr>
        </p:nvSpPr>
        <p:spPr>
          <a:xfrm>
            <a:off x="4419600" y="4608064"/>
            <a:ext cx="2133600" cy="318397"/>
          </a:xfrm>
          <a:prstGeom prst="rect">
            <a:avLst/>
          </a:prstGeom>
          <a:noFill/>
          <a:ln>
            <a:noFill/>
          </a:ln>
        </p:spPr>
        <p:txBody>
          <a:bodyPr anchorCtr="0" anchor="ctr" bIns="91400" lIns="91400" spcFirstLastPara="1" rIns="91400" wrap="square" tIns="91400">
            <a:noAutofit/>
          </a:bodyPr>
          <a:lstStyle>
            <a:lvl1pPr indent="0" lvl="0" marL="0" algn="r">
              <a:lnSpc>
                <a:spcPct val="100000"/>
              </a:lnSpc>
              <a:spcBef>
                <a:spcPts val="0"/>
              </a:spcBef>
              <a:spcAft>
                <a:spcPts val="0"/>
              </a:spcAft>
              <a:buClr>
                <a:srgbClr val="3F0097"/>
              </a:buClr>
              <a:buSzPts val="1000"/>
              <a:buFont typeface="Arial"/>
              <a:buNone/>
              <a:defRPr sz="1000">
                <a:solidFill>
                  <a:srgbClr val="3F0097"/>
                </a:solidFill>
              </a:defRPr>
            </a:lvl1pPr>
            <a:lvl2pPr indent="0" lvl="1" marL="0" algn="r">
              <a:lnSpc>
                <a:spcPct val="100000"/>
              </a:lnSpc>
              <a:spcBef>
                <a:spcPts val="0"/>
              </a:spcBef>
              <a:spcAft>
                <a:spcPts val="0"/>
              </a:spcAft>
              <a:buClr>
                <a:srgbClr val="3F0097"/>
              </a:buClr>
              <a:buSzPts val="1000"/>
              <a:buFont typeface="Arial"/>
              <a:buNone/>
              <a:defRPr sz="1000">
                <a:solidFill>
                  <a:srgbClr val="3F0097"/>
                </a:solidFill>
              </a:defRPr>
            </a:lvl2pPr>
            <a:lvl3pPr indent="0" lvl="2" marL="0" algn="r">
              <a:lnSpc>
                <a:spcPct val="100000"/>
              </a:lnSpc>
              <a:spcBef>
                <a:spcPts val="0"/>
              </a:spcBef>
              <a:spcAft>
                <a:spcPts val="0"/>
              </a:spcAft>
              <a:buClr>
                <a:srgbClr val="3F0097"/>
              </a:buClr>
              <a:buSzPts val="1000"/>
              <a:buFont typeface="Arial"/>
              <a:buNone/>
              <a:defRPr sz="1000">
                <a:solidFill>
                  <a:srgbClr val="3F0097"/>
                </a:solidFill>
              </a:defRPr>
            </a:lvl3pPr>
            <a:lvl4pPr indent="0" lvl="3" marL="0" algn="r">
              <a:lnSpc>
                <a:spcPct val="100000"/>
              </a:lnSpc>
              <a:spcBef>
                <a:spcPts val="0"/>
              </a:spcBef>
              <a:spcAft>
                <a:spcPts val="0"/>
              </a:spcAft>
              <a:buClr>
                <a:srgbClr val="3F0097"/>
              </a:buClr>
              <a:buSzPts val="1000"/>
              <a:buFont typeface="Arial"/>
              <a:buNone/>
              <a:defRPr sz="1000">
                <a:solidFill>
                  <a:srgbClr val="3F0097"/>
                </a:solidFill>
              </a:defRPr>
            </a:lvl4pPr>
            <a:lvl5pPr indent="0" lvl="4" marL="0" algn="r">
              <a:lnSpc>
                <a:spcPct val="100000"/>
              </a:lnSpc>
              <a:spcBef>
                <a:spcPts val="0"/>
              </a:spcBef>
              <a:spcAft>
                <a:spcPts val="0"/>
              </a:spcAft>
              <a:buClr>
                <a:srgbClr val="3F0097"/>
              </a:buClr>
              <a:buSzPts val="1000"/>
              <a:buFont typeface="Arial"/>
              <a:buNone/>
              <a:defRPr sz="1000">
                <a:solidFill>
                  <a:srgbClr val="3F0097"/>
                </a:solidFill>
              </a:defRPr>
            </a:lvl5pPr>
            <a:lvl6pPr indent="0" lvl="5" marL="0" algn="r">
              <a:lnSpc>
                <a:spcPct val="100000"/>
              </a:lnSpc>
              <a:spcBef>
                <a:spcPts val="0"/>
              </a:spcBef>
              <a:spcAft>
                <a:spcPts val="0"/>
              </a:spcAft>
              <a:buClr>
                <a:srgbClr val="3F0097"/>
              </a:buClr>
              <a:buSzPts val="1000"/>
              <a:buFont typeface="Arial"/>
              <a:buNone/>
              <a:defRPr sz="1000">
                <a:solidFill>
                  <a:srgbClr val="3F0097"/>
                </a:solidFill>
              </a:defRPr>
            </a:lvl6pPr>
            <a:lvl7pPr indent="0" lvl="6" marL="0" algn="r">
              <a:lnSpc>
                <a:spcPct val="100000"/>
              </a:lnSpc>
              <a:spcBef>
                <a:spcPts val="0"/>
              </a:spcBef>
              <a:spcAft>
                <a:spcPts val="0"/>
              </a:spcAft>
              <a:buClr>
                <a:srgbClr val="3F0097"/>
              </a:buClr>
              <a:buSzPts val="1000"/>
              <a:buFont typeface="Arial"/>
              <a:buNone/>
              <a:defRPr sz="1000">
                <a:solidFill>
                  <a:srgbClr val="3F0097"/>
                </a:solidFill>
              </a:defRPr>
            </a:lvl7pPr>
            <a:lvl8pPr indent="0" lvl="7" marL="0" algn="r">
              <a:lnSpc>
                <a:spcPct val="100000"/>
              </a:lnSpc>
              <a:spcBef>
                <a:spcPts val="0"/>
              </a:spcBef>
              <a:spcAft>
                <a:spcPts val="0"/>
              </a:spcAft>
              <a:buClr>
                <a:srgbClr val="3F0097"/>
              </a:buClr>
              <a:buSzPts val="1000"/>
              <a:buFont typeface="Arial"/>
              <a:buNone/>
              <a:defRPr sz="1000">
                <a:solidFill>
                  <a:srgbClr val="3F0097"/>
                </a:solidFill>
              </a:defRPr>
            </a:lvl8pPr>
            <a:lvl9pPr indent="0" lvl="8" marL="0" algn="r">
              <a:lnSpc>
                <a:spcPct val="100000"/>
              </a:lnSpc>
              <a:spcBef>
                <a:spcPts val="0"/>
              </a:spcBef>
              <a:spcAft>
                <a:spcPts val="0"/>
              </a:spcAft>
              <a:buClr>
                <a:srgbClr val="3F0097"/>
              </a:buClr>
              <a:buSzPts val="1000"/>
              <a:buFont typeface="Arial"/>
              <a:buNone/>
              <a:defRPr sz="1000">
                <a:solidFill>
                  <a:srgbClr val="3F0097"/>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1_2_1_2" showMasterSp="0">
  <p:cSld name="CUSTOM_1_2_1_2">
    <p:spTree>
      <p:nvGrpSpPr>
        <p:cNvPr id="52" name="Shape 52"/>
        <p:cNvGrpSpPr/>
        <p:nvPr/>
      </p:nvGrpSpPr>
      <p:grpSpPr>
        <a:xfrm>
          <a:off x="0" y="0"/>
          <a:ext cx="0" cy="0"/>
          <a:chOff x="0" y="0"/>
          <a:chExt cx="0" cy="0"/>
        </a:xfrm>
      </p:grpSpPr>
      <p:sp>
        <p:nvSpPr>
          <p:cNvPr id="53" name="Google Shape;53;p9"/>
          <p:cNvSpPr/>
          <p:nvPr/>
        </p:nvSpPr>
        <p:spPr>
          <a:xfrm>
            <a:off x="-1" y="0"/>
            <a:ext cx="4571702" cy="5143500"/>
          </a:xfrm>
          <a:prstGeom prst="rect">
            <a:avLst/>
          </a:prstGeom>
          <a:solidFill>
            <a:srgbClr val="38CCDA"/>
          </a:solidFill>
          <a:ln cap="flat" cmpd="sng" w="9525">
            <a:solidFill>
              <a:srgbClr val="38CCDA"/>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9"/>
          <p:cNvSpPr txBox="1"/>
          <p:nvPr/>
        </p:nvSpPr>
        <p:spPr>
          <a:xfrm>
            <a:off x="1302074" y="2354700"/>
            <a:ext cx="1968002" cy="431769"/>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FFFFFF"/>
              </a:buClr>
              <a:buSzPts val="1400"/>
              <a:buFont typeface="Poppins Black"/>
              <a:buNone/>
            </a:pPr>
            <a:r>
              <a:rPr b="0" i="1" lang="en-US" sz="1400" u="none" cap="none" strike="noStrike">
                <a:solidFill>
                  <a:srgbClr val="FFFFFF"/>
                </a:solidFill>
                <a:latin typeface="Poppins Black"/>
                <a:ea typeface="Poppins Black"/>
                <a:cs typeface="Poppins Black"/>
                <a:sym typeface="Poppins Black"/>
              </a:rPr>
              <a:t>Image Here</a:t>
            </a:r>
            <a:endParaRPr/>
          </a:p>
        </p:txBody>
      </p:sp>
      <p:sp>
        <p:nvSpPr>
          <p:cNvPr id="55" name="Google Shape;55;p9"/>
          <p:cNvSpPr/>
          <p:nvPr/>
        </p:nvSpPr>
        <p:spPr>
          <a:xfrm>
            <a:off x="4551600" y="0"/>
            <a:ext cx="4592400" cy="25719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9"/>
          <p:cNvSpPr/>
          <p:nvPr/>
        </p:nvSpPr>
        <p:spPr>
          <a:xfrm>
            <a:off x="4551600" y="2571717"/>
            <a:ext cx="4592400" cy="2571901"/>
          </a:xfrm>
          <a:prstGeom prst="rect">
            <a:avLst/>
          </a:prstGeom>
          <a:solidFill>
            <a:srgbClr val="38CCDA"/>
          </a:solidFill>
          <a:ln cap="flat" cmpd="sng" w="9525">
            <a:solidFill>
              <a:srgbClr val="38CCDA"/>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9"/>
          <p:cNvSpPr txBox="1"/>
          <p:nvPr>
            <p:ph type="title"/>
          </p:nvPr>
        </p:nvSpPr>
        <p:spPr>
          <a:xfrm>
            <a:off x="5066550" y="1544175"/>
            <a:ext cx="3603000" cy="2055000"/>
          </a:xfrm>
          <a:prstGeom prst="rect">
            <a:avLst/>
          </a:prstGeom>
          <a:noFill/>
          <a:ln>
            <a:noFill/>
          </a:ln>
        </p:spPr>
        <p:txBody>
          <a:bodyPr anchorCtr="0" anchor="ctr" bIns="91400" lIns="91400" spcFirstLastPara="1" rIns="91400" wrap="square" tIns="91400">
            <a:noAutofit/>
          </a:bodyPr>
          <a:lstStyle>
            <a:lvl1pPr lvl="0" algn="ctr">
              <a:lnSpc>
                <a:spcPct val="115000"/>
              </a:lnSpc>
              <a:spcBef>
                <a:spcPts val="0"/>
              </a:spcBef>
              <a:spcAft>
                <a:spcPts val="0"/>
              </a:spcAft>
              <a:buClr>
                <a:srgbClr val="000000"/>
              </a:buClr>
              <a:buSzPts val="1800"/>
              <a:buFont typeface="IBM Plex Mono Medium"/>
              <a:buNone/>
              <a:defRPr sz="1800">
                <a:latin typeface="IBM Plex Mono Medium"/>
                <a:ea typeface="IBM Plex Mono Medium"/>
                <a:cs typeface="IBM Plex Mono Medium"/>
                <a:sym typeface="IBM Plex Mono Medium"/>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p:txBody>
      </p:sp>
      <p:sp>
        <p:nvSpPr>
          <p:cNvPr id="58" name="Google Shape;58;p9"/>
          <p:cNvSpPr txBox="1"/>
          <p:nvPr>
            <p:ph idx="12" type="sldNum"/>
          </p:nvPr>
        </p:nvSpPr>
        <p:spPr>
          <a:xfrm>
            <a:off x="4419600" y="4608064"/>
            <a:ext cx="2133600" cy="318397"/>
          </a:xfrm>
          <a:prstGeom prst="rect">
            <a:avLst/>
          </a:prstGeom>
          <a:noFill/>
          <a:ln>
            <a:noFill/>
          </a:ln>
        </p:spPr>
        <p:txBody>
          <a:bodyPr anchorCtr="0" anchor="ctr" bIns="91400" lIns="91400" spcFirstLastPara="1" rIns="91400" wrap="square" tIns="91400">
            <a:noAutofit/>
          </a:bodyPr>
          <a:lstStyle>
            <a:lvl1pPr indent="0" lvl="0" marL="0" algn="r">
              <a:lnSpc>
                <a:spcPct val="100000"/>
              </a:lnSpc>
              <a:spcBef>
                <a:spcPts val="0"/>
              </a:spcBef>
              <a:spcAft>
                <a:spcPts val="0"/>
              </a:spcAft>
              <a:buClr>
                <a:srgbClr val="3F0097"/>
              </a:buClr>
              <a:buSzPts val="1000"/>
              <a:buFont typeface="Arial"/>
              <a:buNone/>
              <a:defRPr sz="1000">
                <a:solidFill>
                  <a:srgbClr val="3F0097"/>
                </a:solidFill>
              </a:defRPr>
            </a:lvl1pPr>
            <a:lvl2pPr indent="0" lvl="1" marL="0" algn="r">
              <a:lnSpc>
                <a:spcPct val="100000"/>
              </a:lnSpc>
              <a:spcBef>
                <a:spcPts val="0"/>
              </a:spcBef>
              <a:spcAft>
                <a:spcPts val="0"/>
              </a:spcAft>
              <a:buClr>
                <a:srgbClr val="3F0097"/>
              </a:buClr>
              <a:buSzPts val="1000"/>
              <a:buFont typeface="Arial"/>
              <a:buNone/>
              <a:defRPr sz="1000">
                <a:solidFill>
                  <a:srgbClr val="3F0097"/>
                </a:solidFill>
              </a:defRPr>
            </a:lvl2pPr>
            <a:lvl3pPr indent="0" lvl="2" marL="0" algn="r">
              <a:lnSpc>
                <a:spcPct val="100000"/>
              </a:lnSpc>
              <a:spcBef>
                <a:spcPts val="0"/>
              </a:spcBef>
              <a:spcAft>
                <a:spcPts val="0"/>
              </a:spcAft>
              <a:buClr>
                <a:srgbClr val="3F0097"/>
              </a:buClr>
              <a:buSzPts val="1000"/>
              <a:buFont typeface="Arial"/>
              <a:buNone/>
              <a:defRPr sz="1000">
                <a:solidFill>
                  <a:srgbClr val="3F0097"/>
                </a:solidFill>
              </a:defRPr>
            </a:lvl3pPr>
            <a:lvl4pPr indent="0" lvl="3" marL="0" algn="r">
              <a:lnSpc>
                <a:spcPct val="100000"/>
              </a:lnSpc>
              <a:spcBef>
                <a:spcPts val="0"/>
              </a:spcBef>
              <a:spcAft>
                <a:spcPts val="0"/>
              </a:spcAft>
              <a:buClr>
                <a:srgbClr val="3F0097"/>
              </a:buClr>
              <a:buSzPts val="1000"/>
              <a:buFont typeface="Arial"/>
              <a:buNone/>
              <a:defRPr sz="1000">
                <a:solidFill>
                  <a:srgbClr val="3F0097"/>
                </a:solidFill>
              </a:defRPr>
            </a:lvl4pPr>
            <a:lvl5pPr indent="0" lvl="4" marL="0" algn="r">
              <a:lnSpc>
                <a:spcPct val="100000"/>
              </a:lnSpc>
              <a:spcBef>
                <a:spcPts val="0"/>
              </a:spcBef>
              <a:spcAft>
                <a:spcPts val="0"/>
              </a:spcAft>
              <a:buClr>
                <a:srgbClr val="3F0097"/>
              </a:buClr>
              <a:buSzPts val="1000"/>
              <a:buFont typeface="Arial"/>
              <a:buNone/>
              <a:defRPr sz="1000">
                <a:solidFill>
                  <a:srgbClr val="3F0097"/>
                </a:solidFill>
              </a:defRPr>
            </a:lvl5pPr>
            <a:lvl6pPr indent="0" lvl="5" marL="0" algn="r">
              <a:lnSpc>
                <a:spcPct val="100000"/>
              </a:lnSpc>
              <a:spcBef>
                <a:spcPts val="0"/>
              </a:spcBef>
              <a:spcAft>
                <a:spcPts val="0"/>
              </a:spcAft>
              <a:buClr>
                <a:srgbClr val="3F0097"/>
              </a:buClr>
              <a:buSzPts val="1000"/>
              <a:buFont typeface="Arial"/>
              <a:buNone/>
              <a:defRPr sz="1000">
                <a:solidFill>
                  <a:srgbClr val="3F0097"/>
                </a:solidFill>
              </a:defRPr>
            </a:lvl6pPr>
            <a:lvl7pPr indent="0" lvl="6" marL="0" algn="r">
              <a:lnSpc>
                <a:spcPct val="100000"/>
              </a:lnSpc>
              <a:spcBef>
                <a:spcPts val="0"/>
              </a:spcBef>
              <a:spcAft>
                <a:spcPts val="0"/>
              </a:spcAft>
              <a:buClr>
                <a:srgbClr val="3F0097"/>
              </a:buClr>
              <a:buSzPts val="1000"/>
              <a:buFont typeface="Arial"/>
              <a:buNone/>
              <a:defRPr sz="1000">
                <a:solidFill>
                  <a:srgbClr val="3F0097"/>
                </a:solidFill>
              </a:defRPr>
            </a:lvl7pPr>
            <a:lvl8pPr indent="0" lvl="7" marL="0" algn="r">
              <a:lnSpc>
                <a:spcPct val="100000"/>
              </a:lnSpc>
              <a:spcBef>
                <a:spcPts val="0"/>
              </a:spcBef>
              <a:spcAft>
                <a:spcPts val="0"/>
              </a:spcAft>
              <a:buClr>
                <a:srgbClr val="3F0097"/>
              </a:buClr>
              <a:buSzPts val="1000"/>
              <a:buFont typeface="Arial"/>
              <a:buNone/>
              <a:defRPr sz="1000">
                <a:solidFill>
                  <a:srgbClr val="3F0097"/>
                </a:solidFill>
              </a:defRPr>
            </a:lvl8pPr>
            <a:lvl9pPr indent="0" lvl="8" marL="0" algn="r">
              <a:lnSpc>
                <a:spcPct val="100000"/>
              </a:lnSpc>
              <a:spcBef>
                <a:spcPts val="0"/>
              </a:spcBef>
              <a:spcAft>
                <a:spcPts val="0"/>
              </a:spcAft>
              <a:buClr>
                <a:srgbClr val="3F0097"/>
              </a:buClr>
              <a:buSzPts val="1000"/>
              <a:buFont typeface="Arial"/>
              <a:buNone/>
              <a:defRPr sz="1000">
                <a:solidFill>
                  <a:srgbClr val="3F0097"/>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2_1" showMasterSp="0">
  <p:cSld name="CUSTOM_2_1">
    <p:spTree>
      <p:nvGrpSpPr>
        <p:cNvPr id="59" name="Shape 59"/>
        <p:cNvGrpSpPr/>
        <p:nvPr/>
      </p:nvGrpSpPr>
      <p:grpSpPr>
        <a:xfrm>
          <a:off x="0" y="0"/>
          <a:ext cx="0" cy="0"/>
          <a:chOff x="0" y="0"/>
          <a:chExt cx="0" cy="0"/>
        </a:xfrm>
      </p:grpSpPr>
      <p:grpSp>
        <p:nvGrpSpPr>
          <p:cNvPr id="60" name="Google Shape;60;p10"/>
          <p:cNvGrpSpPr/>
          <p:nvPr/>
        </p:nvGrpSpPr>
        <p:grpSpPr>
          <a:xfrm>
            <a:off x="225" y="0"/>
            <a:ext cx="9144001" cy="5143500"/>
            <a:chOff x="0" y="0"/>
            <a:chExt cx="9144000" cy="5143500"/>
          </a:xfrm>
        </p:grpSpPr>
        <p:sp>
          <p:nvSpPr>
            <p:cNvPr id="61" name="Google Shape;61;p10"/>
            <p:cNvSpPr/>
            <p:nvPr/>
          </p:nvSpPr>
          <p:spPr>
            <a:xfrm>
              <a:off x="0" y="0"/>
              <a:ext cx="9144000" cy="5143500"/>
            </a:xfrm>
            <a:prstGeom prst="rect">
              <a:avLst/>
            </a:prstGeom>
            <a:solidFill>
              <a:srgbClr val="3F0097"/>
            </a:solidFill>
            <a:ln cap="flat" cmpd="sng" w="9525">
              <a:solidFill>
                <a:srgbClr val="3F0097"/>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10"/>
            <p:cNvSpPr txBox="1"/>
            <p:nvPr/>
          </p:nvSpPr>
          <p:spPr>
            <a:xfrm>
              <a:off x="0" y="2381633"/>
              <a:ext cx="9144000" cy="380234"/>
            </a:xfrm>
            <a:prstGeom prst="rect">
              <a:avLst/>
            </a:prstGeom>
            <a:no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   </a:t>
              </a:r>
              <a:endParaRPr/>
            </a:p>
          </p:txBody>
        </p:sp>
      </p:grpSp>
      <p:sp>
        <p:nvSpPr>
          <p:cNvPr id="63" name="Google Shape;63;p10"/>
          <p:cNvSpPr/>
          <p:nvPr/>
        </p:nvSpPr>
        <p:spPr>
          <a:xfrm>
            <a:off x="-7576" y="-15175"/>
            <a:ext cx="7051326" cy="5163350"/>
          </a:xfrm>
          <a:custGeom>
            <a:rect b="b" l="l" r="r" t="t"/>
            <a:pathLst>
              <a:path extrusionOk="0" h="21600" w="21600">
                <a:moveTo>
                  <a:pt x="5946" y="0"/>
                </a:moveTo>
                <a:lnTo>
                  <a:pt x="21600" y="21600"/>
                </a:lnTo>
                <a:lnTo>
                  <a:pt x="46" y="21600"/>
                </a:lnTo>
                <a:lnTo>
                  <a:pt x="0" y="0"/>
                </a:lnTo>
                <a:close/>
              </a:path>
            </a:pathLst>
          </a:custGeom>
          <a:solidFill>
            <a:srgbClr val="2E016D"/>
          </a:solidFill>
          <a:ln cap="flat" cmpd="sng" w="9525">
            <a:solidFill>
              <a:srgbClr val="3F0097"/>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10"/>
          <p:cNvSpPr txBox="1"/>
          <p:nvPr>
            <p:ph idx="12" type="sldNum"/>
          </p:nvPr>
        </p:nvSpPr>
        <p:spPr>
          <a:xfrm>
            <a:off x="4419600" y="4608064"/>
            <a:ext cx="2133600" cy="318397"/>
          </a:xfrm>
          <a:prstGeom prst="rect">
            <a:avLst/>
          </a:prstGeom>
          <a:noFill/>
          <a:ln>
            <a:noFill/>
          </a:ln>
        </p:spPr>
        <p:txBody>
          <a:bodyPr anchorCtr="0" anchor="ctr" bIns="91400" lIns="91400" spcFirstLastPara="1" rIns="91400" wrap="square" tIns="91400">
            <a:noAutofit/>
          </a:bodyPr>
          <a:lstStyle>
            <a:lvl1pPr indent="0" lvl="0" marL="0" algn="r">
              <a:lnSpc>
                <a:spcPct val="100000"/>
              </a:lnSpc>
              <a:spcBef>
                <a:spcPts val="0"/>
              </a:spcBef>
              <a:spcAft>
                <a:spcPts val="0"/>
              </a:spcAft>
              <a:buClr>
                <a:srgbClr val="3F0097"/>
              </a:buClr>
              <a:buSzPts val="1000"/>
              <a:buFont typeface="Arial"/>
              <a:buNone/>
              <a:defRPr sz="1000">
                <a:solidFill>
                  <a:srgbClr val="3F0097"/>
                </a:solidFill>
              </a:defRPr>
            </a:lvl1pPr>
            <a:lvl2pPr indent="0" lvl="1" marL="0" algn="r">
              <a:lnSpc>
                <a:spcPct val="100000"/>
              </a:lnSpc>
              <a:spcBef>
                <a:spcPts val="0"/>
              </a:spcBef>
              <a:spcAft>
                <a:spcPts val="0"/>
              </a:spcAft>
              <a:buClr>
                <a:srgbClr val="3F0097"/>
              </a:buClr>
              <a:buSzPts val="1000"/>
              <a:buFont typeface="Arial"/>
              <a:buNone/>
              <a:defRPr sz="1000">
                <a:solidFill>
                  <a:srgbClr val="3F0097"/>
                </a:solidFill>
              </a:defRPr>
            </a:lvl2pPr>
            <a:lvl3pPr indent="0" lvl="2" marL="0" algn="r">
              <a:lnSpc>
                <a:spcPct val="100000"/>
              </a:lnSpc>
              <a:spcBef>
                <a:spcPts val="0"/>
              </a:spcBef>
              <a:spcAft>
                <a:spcPts val="0"/>
              </a:spcAft>
              <a:buClr>
                <a:srgbClr val="3F0097"/>
              </a:buClr>
              <a:buSzPts val="1000"/>
              <a:buFont typeface="Arial"/>
              <a:buNone/>
              <a:defRPr sz="1000">
                <a:solidFill>
                  <a:srgbClr val="3F0097"/>
                </a:solidFill>
              </a:defRPr>
            </a:lvl3pPr>
            <a:lvl4pPr indent="0" lvl="3" marL="0" algn="r">
              <a:lnSpc>
                <a:spcPct val="100000"/>
              </a:lnSpc>
              <a:spcBef>
                <a:spcPts val="0"/>
              </a:spcBef>
              <a:spcAft>
                <a:spcPts val="0"/>
              </a:spcAft>
              <a:buClr>
                <a:srgbClr val="3F0097"/>
              </a:buClr>
              <a:buSzPts val="1000"/>
              <a:buFont typeface="Arial"/>
              <a:buNone/>
              <a:defRPr sz="1000">
                <a:solidFill>
                  <a:srgbClr val="3F0097"/>
                </a:solidFill>
              </a:defRPr>
            </a:lvl4pPr>
            <a:lvl5pPr indent="0" lvl="4" marL="0" algn="r">
              <a:lnSpc>
                <a:spcPct val="100000"/>
              </a:lnSpc>
              <a:spcBef>
                <a:spcPts val="0"/>
              </a:spcBef>
              <a:spcAft>
                <a:spcPts val="0"/>
              </a:spcAft>
              <a:buClr>
                <a:srgbClr val="3F0097"/>
              </a:buClr>
              <a:buSzPts val="1000"/>
              <a:buFont typeface="Arial"/>
              <a:buNone/>
              <a:defRPr sz="1000">
                <a:solidFill>
                  <a:srgbClr val="3F0097"/>
                </a:solidFill>
              </a:defRPr>
            </a:lvl5pPr>
            <a:lvl6pPr indent="0" lvl="5" marL="0" algn="r">
              <a:lnSpc>
                <a:spcPct val="100000"/>
              </a:lnSpc>
              <a:spcBef>
                <a:spcPts val="0"/>
              </a:spcBef>
              <a:spcAft>
                <a:spcPts val="0"/>
              </a:spcAft>
              <a:buClr>
                <a:srgbClr val="3F0097"/>
              </a:buClr>
              <a:buSzPts val="1000"/>
              <a:buFont typeface="Arial"/>
              <a:buNone/>
              <a:defRPr sz="1000">
                <a:solidFill>
                  <a:srgbClr val="3F0097"/>
                </a:solidFill>
              </a:defRPr>
            </a:lvl6pPr>
            <a:lvl7pPr indent="0" lvl="6" marL="0" algn="r">
              <a:lnSpc>
                <a:spcPct val="100000"/>
              </a:lnSpc>
              <a:spcBef>
                <a:spcPts val="0"/>
              </a:spcBef>
              <a:spcAft>
                <a:spcPts val="0"/>
              </a:spcAft>
              <a:buClr>
                <a:srgbClr val="3F0097"/>
              </a:buClr>
              <a:buSzPts val="1000"/>
              <a:buFont typeface="Arial"/>
              <a:buNone/>
              <a:defRPr sz="1000">
                <a:solidFill>
                  <a:srgbClr val="3F0097"/>
                </a:solidFill>
              </a:defRPr>
            </a:lvl7pPr>
            <a:lvl8pPr indent="0" lvl="7" marL="0" algn="r">
              <a:lnSpc>
                <a:spcPct val="100000"/>
              </a:lnSpc>
              <a:spcBef>
                <a:spcPts val="0"/>
              </a:spcBef>
              <a:spcAft>
                <a:spcPts val="0"/>
              </a:spcAft>
              <a:buClr>
                <a:srgbClr val="3F0097"/>
              </a:buClr>
              <a:buSzPts val="1000"/>
              <a:buFont typeface="Arial"/>
              <a:buNone/>
              <a:defRPr sz="1000">
                <a:solidFill>
                  <a:srgbClr val="3F0097"/>
                </a:solidFill>
              </a:defRPr>
            </a:lvl8pPr>
            <a:lvl9pPr indent="0" lvl="8" marL="0" algn="r">
              <a:lnSpc>
                <a:spcPct val="100000"/>
              </a:lnSpc>
              <a:spcBef>
                <a:spcPts val="0"/>
              </a:spcBef>
              <a:spcAft>
                <a:spcPts val="0"/>
              </a:spcAft>
              <a:buClr>
                <a:srgbClr val="3F0097"/>
              </a:buClr>
              <a:buSzPts val="1000"/>
              <a:buFont typeface="Arial"/>
              <a:buNone/>
              <a:defRPr sz="1000">
                <a:solidFill>
                  <a:srgbClr val="3F0097"/>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p:nvPr/>
        </p:nvSpPr>
        <p:spPr>
          <a:xfrm>
            <a:off x="225" y="0"/>
            <a:ext cx="4572001" cy="5143500"/>
          </a:xfrm>
          <a:prstGeom prst="rect">
            <a:avLst/>
          </a:prstGeom>
          <a:solidFill>
            <a:srgbClr val="3F0097"/>
          </a:solidFill>
          <a:ln cap="flat" cmpd="sng" w="9525">
            <a:solidFill>
              <a:srgbClr val="3F0097"/>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 name="Google Shape;7;p1"/>
          <p:cNvSpPr/>
          <p:nvPr/>
        </p:nvSpPr>
        <p:spPr>
          <a:xfrm>
            <a:off x="224" y="571799"/>
            <a:ext cx="4571702" cy="4571701"/>
          </a:xfrm>
          <a:custGeom>
            <a:rect b="b" l="l" r="r" t="t"/>
            <a:pathLst>
              <a:path extrusionOk="0" h="21600" w="21600">
                <a:moveTo>
                  <a:pt x="0" y="21600"/>
                </a:moveTo>
                <a:lnTo>
                  <a:pt x="21600" y="21600"/>
                </a:lnTo>
                <a:lnTo>
                  <a:pt x="0" y="0"/>
                </a:lnTo>
                <a:close/>
              </a:path>
            </a:pathLst>
          </a:custGeom>
          <a:solidFill>
            <a:srgbClr val="2E016D"/>
          </a:solidFill>
          <a:ln cap="flat" cmpd="sng" w="9525">
            <a:solidFill>
              <a:srgbClr val="2E016D"/>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 name="Google Shape;8;p1"/>
          <p:cNvSpPr txBox="1"/>
          <p:nvPr/>
        </p:nvSpPr>
        <p:spPr>
          <a:xfrm>
            <a:off x="359999" y="4151852"/>
            <a:ext cx="3000002" cy="728949"/>
          </a:xfrm>
          <a:prstGeom prst="rect">
            <a:avLst/>
          </a:prstGeom>
          <a:noFill/>
          <a:ln>
            <a:noFill/>
          </a:ln>
        </p:spPr>
        <p:txBody>
          <a:bodyPr anchorCtr="0" anchor="b" bIns="91400" lIns="91400" spcFirstLastPara="1" rIns="91400" wrap="square" tIns="91400">
            <a:noAutofit/>
          </a:bodyPr>
          <a:lstStyle/>
          <a:p>
            <a:pPr indent="0" lvl="0" marL="0" marR="0" rtl="0" algn="l">
              <a:lnSpc>
                <a:spcPct val="100000"/>
              </a:lnSpc>
              <a:spcBef>
                <a:spcPts val="0"/>
              </a:spcBef>
              <a:spcAft>
                <a:spcPts val="0"/>
              </a:spcAft>
              <a:buClr>
                <a:srgbClr val="FFFFFF"/>
              </a:buClr>
              <a:buSzPts val="3000"/>
              <a:buFont typeface="Poppins SemiBold"/>
              <a:buNone/>
            </a:pPr>
            <a:r>
              <a:rPr b="0" i="0" lang="en-US" sz="3000" u="none" cap="none" strike="noStrike">
                <a:solidFill>
                  <a:srgbClr val="FFFFFF"/>
                </a:solidFill>
                <a:latin typeface="Poppins SemiBold"/>
                <a:ea typeface="Poppins SemiBold"/>
                <a:cs typeface="Poppins SemiBold"/>
                <a:sym typeface="Poppins SemiBold"/>
              </a:rPr>
              <a:t>Contents</a:t>
            </a:r>
            <a:endParaRPr/>
          </a:p>
        </p:txBody>
      </p:sp>
      <p:sp>
        <p:nvSpPr>
          <p:cNvPr id="9" name="Google Shape;9;p1"/>
          <p:cNvSpPr txBox="1"/>
          <p:nvPr>
            <p:ph type="title"/>
          </p:nvPr>
        </p:nvSpPr>
        <p:spPr>
          <a:xfrm>
            <a:off x="457200" y="205978"/>
            <a:ext cx="8229600" cy="994172"/>
          </a:xfrm>
          <a:prstGeom prst="rect">
            <a:avLst/>
          </a:prstGeom>
          <a:noFill/>
          <a:ln>
            <a:noFill/>
          </a:ln>
        </p:spPr>
        <p:txBody>
          <a:bodyPr anchorCtr="0" anchor="t" bIns="91400" lIns="91400" spcFirstLastPara="1" rIns="91400" wrap="square" tIns="91400">
            <a:noAutofit/>
          </a:bodyPr>
          <a:lstStyle>
            <a:lvl1pPr lvl="0" marR="0" rtl="0" algn="l">
              <a:lnSpc>
                <a:spcPct val="100000"/>
              </a:lnSpc>
              <a:spcBef>
                <a:spcPts val="0"/>
              </a:spcBef>
              <a:spcAft>
                <a:spcPts val="0"/>
              </a:spcAft>
              <a:buClr>
                <a:srgbClr val="000000"/>
              </a:buClr>
              <a:buSzPts val="3000"/>
              <a:buFont typeface="Poppins SemiBold"/>
              <a:buNone/>
              <a:defRPr b="0" i="0" sz="3000" u="none" cap="none" strike="noStrike">
                <a:solidFill>
                  <a:srgbClr val="000000"/>
                </a:solidFill>
                <a:latin typeface="Poppins SemiBold"/>
                <a:ea typeface="Poppins SemiBold"/>
                <a:cs typeface="Poppins SemiBold"/>
                <a:sym typeface="Poppins SemiBold"/>
              </a:defRPr>
            </a:lvl1pPr>
            <a:lvl2pPr lvl="1" marR="0" rtl="0" algn="l">
              <a:lnSpc>
                <a:spcPct val="100000"/>
              </a:lnSpc>
              <a:spcBef>
                <a:spcPts val="0"/>
              </a:spcBef>
              <a:spcAft>
                <a:spcPts val="0"/>
              </a:spcAft>
              <a:buClr>
                <a:srgbClr val="000000"/>
              </a:buClr>
              <a:buSzPts val="3000"/>
              <a:buFont typeface="Poppins SemiBold"/>
              <a:buNone/>
              <a:defRPr b="0" i="0" sz="3000" u="none" cap="none" strike="noStrike">
                <a:solidFill>
                  <a:srgbClr val="000000"/>
                </a:solidFill>
                <a:latin typeface="Poppins SemiBold"/>
                <a:ea typeface="Poppins SemiBold"/>
                <a:cs typeface="Poppins SemiBold"/>
                <a:sym typeface="Poppins SemiBold"/>
              </a:defRPr>
            </a:lvl2pPr>
            <a:lvl3pPr lvl="2" marR="0" rtl="0" algn="l">
              <a:lnSpc>
                <a:spcPct val="100000"/>
              </a:lnSpc>
              <a:spcBef>
                <a:spcPts val="0"/>
              </a:spcBef>
              <a:spcAft>
                <a:spcPts val="0"/>
              </a:spcAft>
              <a:buClr>
                <a:srgbClr val="000000"/>
              </a:buClr>
              <a:buSzPts val="3000"/>
              <a:buFont typeface="Poppins SemiBold"/>
              <a:buNone/>
              <a:defRPr b="0" i="0" sz="3000" u="none" cap="none" strike="noStrike">
                <a:solidFill>
                  <a:srgbClr val="000000"/>
                </a:solidFill>
                <a:latin typeface="Poppins SemiBold"/>
                <a:ea typeface="Poppins SemiBold"/>
                <a:cs typeface="Poppins SemiBold"/>
                <a:sym typeface="Poppins SemiBold"/>
              </a:defRPr>
            </a:lvl3pPr>
            <a:lvl4pPr lvl="3" marR="0" rtl="0" algn="l">
              <a:lnSpc>
                <a:spcPct val="100000"/>
              </a:lnSpc>
              <a:spcBef>
                <a:spcPts val="0"/>
              </a:spcBef>
              <a:spcAft>
                <a:spcPts val="0"/>
              </a:spcAft>
              <a:buClr>
                <a:srgbClr val="000000"/>
              </a:buClr>
              <a:buSzPts val="3000"/>
              <a:buFont typeface="Poppins SemiBold"/>
              <a:buNone/>
              <a:defRPr b="0" i="0" sz="3000" u="none" cap="none" strike="noStrike">
                <a:solidFill>
                  <a:srgbClr val="000000"/>
                </a:solidFill>
                <a:latin typeface="Poppins SemiBold"/>
                <a:ea typeface="Poppins SemiBold"/>
                <a:cs typeface="Poppins SemiBold"/>
                <a:sym typeface="Poppins SemiBold"/>
              </a:defRPr>
            </a:lvl4pPr>
            <a:lvl5pPr lvl="4" marR="0" rtl="0" algn="l">
              <a:lnSpc>
                <a:spcPct val="100000"/>
              </a:lnSpc>
              <a:spcBef>
                <a:spcPts val="0"/>
              </a:spcBef>
              <a:spcAft>
                <a:spcPts val="0"/>
              </a:spcAft>
              <a:buClr>
                <a:srgbClr val="000000"/>
              </a:buClr>
              <a:buSzPts val="3000"/>
              <a:buFont typeface="Poppins SemiBold"/>
              <a:buNone/>
              <a:defRPr b="0" i="0" sz="3000" u="none" cap="none" strike="noStrike">
                <a:solidFill>
                  <a:srgbClr val="000000"/>
                </a:solidFill>
                <a:latin typeface="Poppins SemiBold"/>
                <a:ea typeface="Poppins SemiBold"/>
                <a:cs typeface="Poppins SemiBold"/>
                <a:sym typeface="Poppins SemiBold"/>
              </a:defRPr>
            </a:lvl5pPr>
            <a:lvl6pPr lvl="5" marR="0" rtl="0" algn="l">
              <a:lnSpc>
                <a:spcPct val="100000"/>
              </a:lnSpc>
              <a:spcBef>
                <a:spcPts val="0"/>
              </a:spcBef>
              <a:spcAft>
                <a:spcPts val="0"/>
              </a:spcAft>
              <a:buClr>
                <a:srgbClr val="000000"/>
              </a:buClr>
              <a:buSzPts val="3000"/>
              <a:buFont typeface="Poppins SemiBold"/>
              <a:buNone/>
              <a:defRPr b="0" i="0" sz="3000" u="none" cap="none" strike="noStrike">
                <a:solidFill>
                  <a:srgbClr val="000000"/>
                </a:solidFill>
                <a:latin typeface="Poppins SemiBold"/>
                <a:ea typeface="Poppins SemiBold"/>
                <a:cs typeface="Poppins SemiBold"/>
                <a:sym typeface="Poppins SemiBold"/>
              </a:defRPr>
            </a:lvl6pPr>
            <a:lvl7pPr lvl="6" marR="0" rtl="0" algn="l">
              <a:lnSpc>
                <a:spcPct val="100000"/>
              </a:lnSpc>
              <a:spcBef>
                <a:spcPts val="0"/>
              </a:spcBef>
              <a:spcAft>
                <a:spcPts val="0"/>
              </a:spcAft>
              <a:buClr>
                <a:srgbClr val="000000"/>
              </a:buClr>
              <a:buSzPts val="3000"/>
              <a:buFont typeface="Poppins SemiBold"/>
              <a:buNone/>
              <a:defRPr b="0" i="0" sz="3000" u="none" cap="none" strike="noStrike">
                <a:solidFill>
                  <a:srgbClr val="000000"/>
                </a:solidFill>
                <a:latin typeface="Poppins SemiBold"/>
                <a:ea typeface="Poppins SemiBold"/>
                <a:cs typeface="Poppins SemiBold"/>
                <a:sym typeface="Poppins SemiBold"/>
              </a:defRPr>
            </a:lvl7pPr>
            <a:lvl8pPr lvl="7" marR="0" rtl="0" algn="l">
              <a:lnSpc>
                <a:spcPct val="100000"/>
              </a:lnSpc>
              <a:spcBef>
                <a:spcPts val="0"/>
              </a:spcBef>
              <a:spcAft>
                <a:spcPts val="0"/>
              </a:spcAft>
              <a:buClr>
                <a:srgbClr val="000000"/>
              </a:buClr>
              <a:buSzPts val="3000"/>
              <a:buFont typeface="Poppins SemiBold"/>
              <a:buNone/>
              <a:defRPr b="0" i="0" sz="3000" u="none" cap="none" strike="noStrike">
                <a:solidFill>
                  <a:srgbClr val="000000"/>
                </a:solidFill>
                <a:latin typeface="Poppins SemiBold"/>
                <a:ea typeface="Poppins SemiBold"/>
                <a:cs typeface="Poppins SemiBold"/>
                <a:sym typeface="Poppins SemiBold"/>
              </a:defRPr>
            </a:lvl8pPr>
            <a:lvl9pPr lvl="8" marR="0" rtl="0" algn="l">
              <a:lnSpc>
                <a:spcPct val="100000"/>
              </a:lnSpc>
              <a:spcBef>
                <a:spcPts val="0"/>
              </a:spcBef>
              <a:spcAft>
                <a:spcPts val="0"/>
              </a:spcAft>
              <a:buClr>
                <a:srgbClr val="000000"/>
              </a:buClr>
              <a:buSzPts val="3000"/>
              <a:buFont typeface="Poppins SemiBold"/>
              <a:buNone/>
              <a:defRPr b="0" i="0" sz="3000" u="none" cap="none" strike="noStrike">
                <a:solidFill>
                  <a:srgbClr val="000000"/>
                </a:solidFill>
                <a:latin typeface="Poppins SemiBold"/>
                <a:ea typeface="Poppins SemiBold"/>
                <a:cs typeface="Poppins SemiBold"/>
                <a:sym typeface="Poppins SemiBold"/>
              </a:defRPr>
            </a:lvl9pPr>
          </a:lstStyle>
          <a:p/>
        </p:txBody>
      </p:sp>
      <p:sp>
        <p:nvSpPr>
          <p:cNvPr id="10" name="Google Shape;10;p1"/>
          <p:cNvSpPr txBox="1"/>
          <p:nvPr>
            <p:ph idx="1" type="body"/>
          </p:nvPr>
        </p:nvSpPr>
        <p:spPr>
          <a:xfrm>
            <a:off x="457200" y="1200150"/>
            <a:ext cx="8229600" cy="3943350"/>
          </a:xfrm>
          <a:prstGeom prst="rect">
            <a:avLst/>
          </a:prstGeom>
          <a:noFill/>
          <a:ln>
            <a:noFill/>
          </a:ln>
        </p:spPr>
        <p:txBody>
          <a:bodyPr anchorCtr="0" anchor="t" bIns="91400" lIns="91400" spcFirstLastPara="1" rIns="91400" wrap="square" tIns="91400">
            <a:noAutofit/>
          </a:bodyPr>
          <a:lstStyle>
            <a:lvl1pPr indent="-279400" lvl="0" marL="457200" marR="0" rtl="0" algn="l">
              <a:lnSpc>
                <a:spcPct val="115000"/>
              </a:lnSpc>
              <a:spcBef>
                <a:spcPts val="0"/>
              </a:spcBef>
              <a:spcAft>
                <a:spcPts val="0"/>
              </a:spcAft>
              <a:buClr>
                <a:srgbClr val="3F0097"/>
              </a:buClr>
              <a:buSzPts val="800"/>
              <a:buFont typeface="Poppins"/>
              <a:buChar char="●"/>
              <a:defRPr b="0" i="0" sz="800" u="none" cap="none" strike="noStrike">
                <a:solidFill>
                  <a:srgbClr val="3F0097"/>
                </a:solidFill>
                <a:latin typeface="Poppins"/>
                <a:ea typeface="Poppins"/>
                <a:cs typeface="Poppins"/>
                <a:sym typeface="Poppins"/>
              </a:defRPr>
            </a:lvl1pPr>
            <a:lvl2pPr indent="-279400" lvl="1" marL="914400" marR="0" rtl="0" algn="l">
              <a:lnSpc>
                <a:spcPct val="115000"/>
              </a:lnSpc>
              <a:spcBef>
                <a:spcPts val="0"/>
              </a:spcBef>
              <a:spcAft>
                <a:spcPts val="0"/>
              </a:spcAft>
              <a:buClr>
                <a:srgbClr val="3F0097"/>
              </a:buClr>
              <a:buSzPts val="800"/>
              <a:buFont typeface="Poppins"/>
              <a:buChar char="○"/>
              <a:defRPr b="0" i="0" sz="800" u="none" cap="none" strike="noStrike">
                <a:solidFill>
                  <a:srgbClr val="3F0097"/>
                </a:solidFill>
                <a:latin typeface="Poppins"/>
                <a:ea typeface="Poppins"/>
                <a:cs typeface="Poppins"/>
                <a:sym typeface="Poppins"/>
              </a:defRPr>
            </a:lvl2pPr>
            <a:lvl3pPr indent="-279400" lvl="2" marL="1371600" marR="0" rtl="0" algn="l">
              <a:lnSpc>
                <a:spcPct val="115000"/>
              </a:lnSpc>
              <a:spcBef>
                <a:spcPts val="0"/>
              </a:spcBef>
              <a:spcAft>
                <a:spcPts val="0"/>
              </a:spcAft>
              <a:buClr>
                <a:srgbClr val="3F0097"/>
              </a:buClr>
              <a:buSzPts val="800"/>
              <a:buFont typeface="Poppins"/>
              <a:buChar char="■"/>
              <a:defRPr b="0" i="0" sz="800" u="none" cap="none" strike="noStrike">
                <a:solidFill>
                  <a:srgbClr val="3F0097"/>
                </a:solidFill>
                <a:latin typeface="Poppins"/>
                <a:ea typeface="Poppins"/>
                <a:cs typeface="Poppins"/>
                <a:sym typeface="Poppins"/>
              </a:defRPr>
            </a:lvl3pPr>
            <a:lvl4pPr indent="-279400" lvl="3" marL="1828800" marR="0" rtl="0" algn="l">
              <a:lnSpc>
                <a:spcPct val="115000"/>
              </a:lnSpc>
              <a:spcBef>
                <a:spcPts val="0"/>
              </a:spcBef>
              <a:spcAft>
                <a:spcPts val="0"/>
              </a:spcAft>
              <a:buClr>
                <a:srgbClr val="3F0097"/>
              </a:buClr>
              <a:buSzPts val="800"/>
              <a:buFont typeface="Poppins"/>
              <a:buChar char="●"/>
              <a:defRPr b="0" i="0" sz="800" u="none" cap="none" strike="noStrike">
                <a:solidFill>
                  <a:srgbClr val="3F0097"/>
                </a:solidFill>
                <a:latin typeface="Poppins"/>
                <a:ea typeface="Poppins"/>
                <a:cs typeface="Poppins"/>
                <a:sym typeface="Poppins"/>
              </a:defRPr>
            </a:lvl4pPr>
            <a:lvl5pPr indent="-279400" lvl="4" marL="2286000" marR="0" rtl="0" algn="l">
              <a:lnSpc>
                <a:spcPct val="115000"/>
              </a:lnSpc>
              <a:spcBef>
                <a:spcPts val="0"/>
              </a:spcBef>
              <a:spcAft>
                <a:spcPts val="0"/>
              </a:spcAft>
              <a:buClr>
                <a:srgbClr val="3F0097"/>
              </a:buClr>
              <a:buSzPts val="800"/>
              <a:buFont typeface="Poppins"/>
              <a:buChar char="○"/>
              <a:defRPr b="0" i="0" sz="800" u="none" cap="none" strike="noStrike">
                <a:solidFill>
                  <a:srgbClr val="3F0097"/>
                </a:solidFill>
                <a:latin typeface="Poppins"/>
                <a:ea typeface="Poppins"/>
                <a:cs typeface="Poppins"/>
                <a:sym typeface="Poppins"/>
              </a:defRPr>
            </a:lvl5pPr>
            <a:lvl6pPr indent="-279400" lvl="5" marL="2743200" marR="0" rtl="0" algn="l">
              <a:lnSpc>
                <a:spcPct val="115000"/>
              </a:lnSpc>
              <a:spcBef>
                <a:spcPts val="0"/>
              </a:spcBef>
              <a:spcAft>
                <a:spcPts val="0"/>
              </a:spcAft>
              <a:buClr>
                <a:srgbClr val="3F0097"/>
              </a:buClr>
              <a:buSzPts val="800"/>
              <a:buFont typeface="Poppins"/>
              <a:buChar char="■"/>
              <a:defRPr b="0" i="0" sz="800" u="none" cap="none" strike="noStrike">
                <a:solidFill>
                  <a:srgbClr val="3F0097"/>
                </a:solidFill>
                <a:latin typeface="Poppins"/>
                <a:ea typeface="Poppins"/>
                <a:cs typeface="Poppins"/>
                <a:sym typeface="Poppins"/>
              </a:defRPr>
            </a:lvl6pPr>
            <a:lvl7pPr indent="-279400" lvl="6" marL="3200400" marR="0" rtl="0" algn="l">
              <a:lnSpc>
                <a:spcPct val="115000"/>
              </a:lnSpc>
              <a:spcBef>
                <a:spcPts val="0"/>
              </a:spcBef>
              <a:spcAft>
                <a:spcPts val="0"/>
              </a:spcAft>
              <a:buClr>
                <a:srgbClr val="3F0097"/>
              </a:buClr>
              <a:buSzPts val="800"/>
              <a:buFont typeface="Poppins"/>
              <a:buChar char="●"/>
              <a:defRPr b="0" i="0" sz="800" u="none" cap="none" strike="noStrike">
                <a:solidFill>
                  <a:srgbClr val="3F0097"/>
                </a:solidFill>
                <a:latin typeface="Poppins"/>
                <a:ea typeface="Poppins"/>
                <a:cs typeface="Poppins"/>
                <a:sym typeface="Poppins"/>
              </a:defRPr>
            </a:lvl7pPr>
            <a:lvl8pPr indent="-279400" lvl="7" marL="3657600" marR="0" rtl="0" algn="l">
              <a:lnSpc>
                <a:spcPct val="115000"/>
              </a:lnSpc>
              <a:spcBef>
                <a:spcPts val="0"/>
              </a:spcBef>
              <a:spcAft>
                <a:spcPts val="0"/>
              </a:spcAft>
              <a:buClr>
                <a:srgbClr val="3F0097"/>
              </a:buClr>
              <a:buSzPts val="800"/>
              <a:buFont typeface="Poppins"/>
              <a:buChar char="○"/>
              <a:defRPr b="0" i="0" sz="800" u="none" cap="none" strike="noStrike">
                <a:solidFill>
                  <a:srgbClr val="3F0097"/>
                </a:solidFill>
                <a:latin typeface="Poppins"/>
                <a:ea typeface="Poppins"/>
                <a:cs typeface="Poppins"/>
                <a:sym typeface="Poppins"/>
              </a:defRPr>
            </a:lvl8pPr>
            <a:lvl9pPr indent="-279400" lvl="8" marL="4114800" marR="0" rtl="0" algn="l">
              <a:lnSpc>
                <a:spcPct val="115000"/>
              </a:lnSpc>
              <a:spcBef>
                <a:spcPts val="0"/>
              </a:spcBef>
              <a:spcAft>
                <a:spcPts val="0"/>
              </a:spcAft>
              <a:buClr>
                <a:srgbClr val="3F0097"/>
              </a:buClr>
              <a:buSzPts val="800"/>
              <a:buFont typeface="Poppins"/>
              <a:buChar char="■"/>
              <a:defRPr b="0" i="0" sz="800" u="none" cap="none" strike="noStrike">
                <a:solidFill>
                  <a:srgbClr val="3F0097"/>
                </a:solidFill>
                <a:latin typeface="Poppins"/>
                <a:ea typeface="Poppins"/>
                <a:cs typeface="Poppins"/>
                <a:sym typeface="Poppins"/>
              </a:defRPr>
            </a:lvl9pPr>
          </a:lstStyle>
          <a:p/>
        </p:txBody>
      </p:sp>
      <p:sp>
        <p:nvSpPr>
          <p:cNvPr id="11" name="Google Shape;11;p1"/>
          <p:cNvSpPr txBox="1"/>
          <p:nvPr>
            <p:ph idx="12" type="sldNum"/>
          </p:nvPr>
        </p:nvSpPr>
        <p:spPr>
          <a:xfrm>
            <a:off x="4419600" y="4608064"/>
            <a:ext cx="2133600" cy="318397"/>
          </a:xfrm>
          <a:prstGeom prst="rect">
            <a:avLst/>
          </a:prstGeom>
          <a:noFill/>
          <a:ln>
            <a:noFill/>
          </a:ln>
        </p:spPr>
        <p:txBody>
          <a:bodyPr anchorCtr="0" anchor="ctr" bIns="91400" lIns="91400" spcFirstLastPara="1" rIns="91400" wrap="square" tIns="91400">
            <a:noAutofit/>
          </a:bodyPr>
          <a:lstStyle>
            <a:lvl1pPr indent="0" lvl="0" marL="0" marR="0" rtl="0" algn="r">
              <a:lnSpc>
                <a:spcPct val="100000"/>
              </a:lnSpc>
              <a:spcBef>
                <a:spcPts val="0"/>
              </a:spcBef>
              <a:spcAft>
                <a:spcPts val="0"/>
              </a:spcAft>
              <a:buClr>
                <a:srgbClr val="3F0097"/>
              </a:buClr>
              <a:buSzPts val="1000"/>
              <a:buFont typeface="Arial"/>
              <a:buNone/>
              <a:defRPr b="0" i="0" sz="1000" u="none" cap="none" strike="noStrike">
                <a:solidFill>
                  <a:srgbClr val="3F0097"/>
                </a:solidFill>
                <a:latin typeface="Arial"/>
                <a:ea typeface="Arial"/>
                <a:cs typeface="Arial"/>
                <a:sym typeface="Arial"/>
              </a:defRPr>
            </a:lvl1pPr>
            <a:lvl2pPr indent="0" lvl="1" marL="0" marR="0" rtl="0" algn="r">
              <a:lnSpc>
                <a:spcPct val="100000"/>
              </a:lnSpc>
              <a:spcBef>
                <a:spcPts val="0"/>
              </a:spcBef>
              <a:spcAft>
                <a:spcPts val="0"/>
              </a:spcAft>
              <a:buClr>
                <a:srgbClr val="3F0097"/>
              </a:buClr>
              <a:buSzPts val="1000"/>
              <a:buFont typeface="Arial"/>
              <a:buNone/>
              <a:defRPr b="0" i="0" sz="1000" u="none" cap="none" strike="noStrike">
                <a:solidFill>
                  <a:srgbClr val="3F0097"/>
                </a:solidFill>
                <a:latin typeface="Arial"/>
                <a:ea typeface="Arial"/>
                <a:cs typeface="Arial"/>
                <a:sym typeface="Arial"/>
              </a:defRPr>
            </a:lvl2pPr>
            <a:lvl3pPr indent="0" lvl="2" marL="0" marR="0" rtl="0" algn="r">
              <a:lnSpc>
                <a:spcPct val="100000"/>
              </a:lnSpc>
              <a:spcBef>
                <a:spcPts val="0"/>
              </a:spcBef>
              <a:spcAft>
                <a:spcPts val="0"/>
              </a:spcAft>
              <a:buClr>
                <a:srgbClr val="3F0097"/>
              </a:buClr>
              <a:buSzPts val="1000"/>
              <a:buFont typeface="Arial"/>
              <a:buNone/>
              <a:defRPr b="0" i="0" sz="1000" u="none" cap="none" strike="noStrike">
                <a:solidFill>
                  <a:srgbClr val="3F0097"/>
                </a:solidFill>
                <a:latin typeface="Arial"/>
                <a:ea typeface="Arial"/>
                <a:cs typeface="Arial"/>
                <a:sym typeface="Arial"/>
              </a:defRPr>
            </a:lvl3pPr>
            <a:lvl4pPr indent="0" lvl="3" marL="0" marR="0" rtl="0" algn="r">
              <a:lnSpc>
                <a:spcPct val="100000"/>
              </a:lnSpc>
              <a:spcBef>
                <a:spcPts val="0"/>
              </a:spcBef>
              <a:spcAft>
                <a:spcPts val="0"/>
              </a:spcAft>
              <a:buClr>
                <a:srgbClr val="3F0097"/>
              </a:buClr>
              <a:buSzPts val="1000"/>
              <a:buFont typeface="Arial"/>
              <a:buNone/>
              <a:defRPr b="0" i="0" sz="1000" u="none" cap="none" strike="noStrike">
                <a:solidFill>
                  <a:srgbClr val="3F0097"/>
                </a:solidFill>
                <a:latin typeface="Arial"/>
                <a:ea typeface="Arial"/>
                <a:cs typeface="Arial"/>
                <a:sym typeface="Arial"/>
              </a:defRPr>
            </a:lvl4pPr>
            <a:lvl5pPr indent="0" lvl="4" marL="0" marR="0" rtl="0" algn="r">
              <a:lnSpc>
                <a:spcPct val="100000"/>
              </a:lnSpc>
              <a:spcBef>
                <a:spcPts val="0"/>
              </a:spcBef>
              <a:spcAft>
                <a:spcPts val="0"/>
              </a:spcAft>
              <a:buClr>
                <a:srgbClr val="3F0097"/>
              </a:buClr>
              <a:buSzPts val="1000"/>
              <a:buFont typeface="Arial"/>
              <a:buNone/>
              <a:defRPr b="0" i="0" sz="1000" u="none" cap="none" strike="noStrike">
                <a:solidFill>
                  <a:srgbClr val="3F0097"/>
                </a:solidFill>
                <a:latin typeface="Arial"/>
                <a:ea typeface="Arial"/>
                <a:cs typeface="Arial"/>
                <a:sym typeface="Arial"/>
              </a:defRPr>
            </a:lvl5pPr>
            <a:lvl6pPr indent="0" lvl="5" marL="0" marR="0" rtl="0" algn="r">
              <a:lnSpc>
                <a:spcPct val="100000"/>
              </a:lnSpc>
              <a:spcBef>
                <a:spcPts val="0"/>
              </a:spcBef>
              <a:spcAft>
                <a:spcPts val="0"/>
              </a:spcAft>
              <a:buClr>
                <a:srgbClr val="3F0097"/>
              </a:buClr>
              <a:buSzPts val="1000"/>
              <a:buFont typeface="Arial"/>
              <a:buNone/>
              <a:defRPr b="0" i="0" sz="1000" u="none" cap="none" strike="noStrike">
                <a:solidFill>
                  <a:srgbClr val="3F0097"/>
                </a:solidFill>
                <a:latin typeface="Arial"/>
                <a:ea typeface="Arial"/>
                <a:cs typeface="Arial"/>
                <a:sym typeface="Arial"/>
              </a:defRPr>
            </a:lvl6pPr>
            <a:lvl7pPr indent="0" lvl="6" marL="0" marR="0" rtl="0" algn="r">
              <a:lnSpc>
                <a:spcPct val="100000"/>
              </a:lnSpc>
              <a:spcBef>
                <a:spcPts val="0"/>
              </a:spcBef>
              <a:spcAft>
                <a:spcPts val="0"/>
              </a:spcAft>
              <a:buClr>
                <a:srgbClr val="3F0097"/>
              </a:buClr>
              <a:buSzPts val="1000"/>
              <a:buFont typeface="Arial"/>
              <a:buNone/>
              <a:defRPr b="0" i="0" sz="1000" u="none" cap="none" strike="noStrike">
                <a:solidFill>
                  <a:srgbClr val="3F0097"/>
                </a:solidFill>
                <a:latin typeface="Arial"/>
                <a:ea typeface="Arial"/>
                <a:cs typeface="Arial"/>
                <a:sym typeface="Arial"/>
              </a:defRPr>
            </a:lvl7pPr>
            <a:lvl8pPr indent="0" lvl="7" marL="0" marR="0" rtl="0" algn="r">
              <a:lnSpc>
                <a:spcPct val="100000"/>
              </a:lnSpc>
              <a:spcBef>
                <a:spcPts val="0"/>
              </a:spcBef>
              <a:spcAft>
                <a:spcPts val="0"/>
              </a:spcAft>
              <a:buClr>
                <a:srgbClr val="3F0097"/>
              </a:buClr>
              <a:buSzPts val="1000"/>
              <a:buFont typeface="Arial"/>
              <a:buNone/>
              <a:defRPr b="0" i="0" sz="1000" u="none" cap="none" strike="noStrike">
                <a:solidFill>
                  <a:srgbClr val="3F0097"/>
                </a:solidFill>
                <a:latin typeface="Arial"/>
                <a:ea typeface="Arial"/>
                <a:cs typeface="Arial"/>
                <a:sym typeface="Arial"/>
              </a:defRPr>
            </a:lvl8pPr>
            <a:lvl9pPr indent="0" lvl="8" marL="0" marR="0" rtl="0" algn="r">
              <a:lnSpc>
                <a:spcPct val="100000"/>
              </a:lnSpc>
              <a:spcBef>
                <a:spcPts val="0"/>
              </a:spcBef>
              <a:spcAft>
                <a:spcPts val="0"/>
              </a:spcAft>
              <a:buClr>
                <a:srgbClr val="3F0097"/>
              </a:buClr>
              <a:buSzPts val="1000"/>
              <a:buFont typeface="Arial"/>
              <a:buNone/>
              <a:defRPr b="0" i="0" sz="1000" u="none" cap="none" strike="noStrike">
                <a:solidFill>
                  <a:srgbClr val="3F0097"/>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sz="1400">
              <a:solidFill>
                <a:srgbClr val="000000"/>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hyperlink" Target="https://business-awakening.com/wp-content/uploads/2020/04/Ikigai-blank-english.png" TargetMode="Externa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10.png"/><Relationship Id="rId5" Type="http://schemas.openxmlformats.org/officeDocument/2006/relationships/hyperlink" Target="https://business-awakening.com/wp-content/uploads/2020/04/Ikigai-blank-english.png"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hyperlink" Target="https://business-awakening.com/wp-content/uploads/2020/04/Ikigai-blank-english.png" TargetMode="External"/><Relationship Id="rId4" Type="http://schemas.openxmlformats.org/officeDocument/2006/relationships/hyperlink" Target="https://www.youtube.com/watch?v=ik_zTJvbPJM" TargetMode="External"/><Relationship Id="rId5" Type="http://schemas.openxmlformats.org/officeDocument/2006/relationships/image" Target="../media/image7.png"/><Relationship Id="rId6"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hyperlink" Target="https://business-awakening.com/wp-content/uploads/2020/04/Ikigai-blank-english.png" TargetMode="External"/><Relationship Id="rId4" Type="http://schemas.openxmlformats.org/officeDocument/2006/relationships/hyperlink" Target="https://www.itbusinessedge.com/it-management/top-ai-ml-trends-to-watch/" TargetMode="External"/><Relationship Id="rId9" Type="http://schemas.openxmlformats.org/officeDocument/2006/relationships/image" Target="../media/image6.png"/><Relationship Id="rId5" Type="http://schemas.openxmlformats.org/officeDocument/2006/relationships/hyperlink" Target="https://www.harnham.com/post/2021-1/the-top-data-trends-for-2021" TargetMode="External"/><Relationship Id="rId6" Type="http://schemas.openxmlformats.org/officeDocument/2006/relationships/hyperlink" Target="https://vitalflux.com/machine-learning-use-cases-climate-change/" TargetMode="External"/><Relationship Id="rId7" Type="http://schemas.openxmlformats.org/officeDocument/2006/relationships/hyperlink" Target="https://docs.google.com/presentation/d/1W6QcmDB3ZMdKhePHW4B38ojEXOfgkcvaoUQKGEVTEUU/edit?usp=sharing" TargetMode="External"/><Relationship Id="rId8" Type="http://schemas.openxmlformats.org/officeDocument/2006/relationships/image" Target="../media/image7.png"/></Relationships>
</file>

<file path=ppt/slides/_rels/slide14.xml.rels><?xml version="1.0" encoding="UTF-8" standalone="yes"?><Relationships xmlns="http://schemas.openxmlformats.org/package/2006/relationships"><Relationship Id="rId11" Type="http://schemas.openxmlformats.org/officeDocument/2006/relationships/hyperlink" Target="https://www.youtube.com/watch?v=DdK0kAXGB0M&amp;t=823s" TargetMode="External"/><Relationship Id="rId10" Type="http://schemas.openxmlformats.org/officeDocument/2006/relationships/hyperlink" Target="https://freelancerhandbook.codecontrol.io/" TargetMode="External"/><Relationship Id="rId13" Type="http://schemas.openxmlformats.org/officeDocument/2006/relationships/hyperlink" Target="https://datatalks.club/blog/landing-product-analyst-job.html" TargetMode="External"/><Relationship Id="rId12" Type="http://schemas.openxmlformats.org/officeDocument/2006/relationships/hyperlink" Target="https://www.youtube.com/watch?v=ik_zTJvbPJM" TargetMode="External"/><Relationship Id="rId1" Type="http://schemas.openxmlformats.org/officeDocument/2006/relationships/slideLayout" Target="../slideLayouts/slideLayout16.xml"/><Relationship Id="rId2" Type="http://schemas.openxmlformats.org/officeDocument/2006/relationships/notesSlide" Target="../notesSlides/notesSlide14.xml"/><Relationship Id="rId3" Type="http://schemas.openxmlformats.org/officeDocument/2006/relationships/hyperlink" Target="https://datatalks.club/blog/data-roles.html" TargetMode="External"/><Relationship Id="rId4" Type="http://schemas.openxmlformats.org/officeDocument/2006/relationships/hyperlink" Target="https://www.youtube.com/watch?v=t1mQCkBgpuw" TargetMode="External"/><Relationship Id="rId9" Type="http://schemas.openxmlformats.org/officeDocument/2006/relationships/hyperlink" Target="https://drive.google.com/file/d/1rKGy4GvMakcItRE7bn_AVnK4bsa76yRS/view?usp=sharing" TargetMode="External"/><Relationship Id="rId15" Type="http://schemas.openxmlformats.org/officeDocument/2006/relationships/hyperlink" Target="https://datatalks.club/podcast/s03e06-from-physics-to-machine-learning.html" TargetMode="External"/><Relationship Id="rId14" Type="http://schemas.openxmlformats.org/officeDocument/2006/relationships/hyperlink" Target="https://datatalks.club/podcast/s03e06-from-physics-to-machine-learning.html" TargetMode="External"/><Relationship Id="rId17" Type="http://schemas.openxmlformats.org/officeDocument/2006/relationships/hyperlink" Target="https://datatalks.club/podcast/s03e01-from-pm-to-ds.html" TargetMode="External"/><Relationship Id="rId16" Type="http://schemas.openxmlformats.org/officeDocument/2006/relationships/hyperlink" Target="https://datatalks.club/podcast/s03e02-from-analytics-to-data-science.html" TargetMode="External"/><Relationship Id="rId5" Type="http://schemas.openxmlformats.org/officeDocument/2006/relationships/hyperlink" Target="https://drive.google.com/file/d/1CI-CyxmCI-Q23SwxuVe1HVsSBxlMt96y/view?usp=sharing" TargetMode="External"/><Relationship Id="rId6" Type="http://schemas.openxmlformats.org/officeDocument/2006/relationships/hyperlink" Target="https://www.youtube.com/watch?v=4i6L-yVBoXc&amp;feature=youtu.be" TargetMode="External"/><Relationship Id="rId7" Type="http://schemas.openxmlformats.org/officeDocument/2006/relationships/hyperlink" Target="https://www.oreilly.com/radar/practical-skills-for-the-ai-product-manager/" TargetMode="External"/><Relationship Id="rId8" Type="http://schemas.openxmlformats.org/officeDocument/2006/relationships/hyperlink" Target="https://www.youtube.com/watch?v=Y57FAlDmtak&amp;feature=youtu.be"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hyperlink" Target="https://www.itbusinessedge.com/it-management/top-ai-ml-trends-to-watch/" TargetMode="External"/><Relationship Id="rId4" Type="http://schemas.openxmlformats.org/officeDocument/2006/relationships/hyperlink" Target="https://www.harnham.com/post/2021-1/the-top-data-trends-for-2021" TargetMode="External"/><Relationship Id="rId5" Type="http://schemas.openxmlformats.org/officeDocument/2006/relationships/hyperlink" Target="https://vitalflux.com/machine-learning-use-cases-climate-change/" TargetMode="External"/><Relationship Id="rId6" Type="http://schemas.openxmlformats.org/officeDocument/2006/relationships/hyperlink" Target="https://docs.google.com/presentation/d/1W6QcmDB3ZMdKhePHW4B38ojEXOfgkcvaoUQKGEVTEUU/edit?usp=sharing" TargetMode="External"/><Relationship Id="rId7" Type="http://schemas.openxmlformats.org/officeDocument/2006/relationships/hyperlink" Target="https://docs.google.com/presentation/d/1kXYpJPuKokw3ym7DFykaL7gUi0uFitJJXvBuo6pdOEA/edit?usp=sharing"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s://calendly.com/spiced-careers-team" TargetMode="External"/><Relationship Id="rId4" Type="http://schemas.openxmlformats.org/officeDocument/2006/relationships/hyperlink" Target="https://calendly.com/spiced-careers-team"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8.jpg"/><Relationship Id="rId4" Type="http://schemas.openxmlformats.org/officeDocument/2006/relationships/hyperlink" Target="https://jamboard.google.com/d/1j_O4fJv1nJSwx7hgRlt7EXK9XVSf0nHiPKlTLJwT6kg/viewer?f=2"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hyperlink" Target="https://spicedacademy.slack.com/archives/C01N4NUGTJN" TargetMode="External"/><Relationship Id="rId5" Type="http://schemas.openxmlformats.org/officeDocument/2006/relationships/hyperlink" Target="https://spicedacademy.slack.com/archives/C92F0FWUX"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0.xml"/><Relationship Id="rId3" Type="http://schemas.openxmlformats.org/officeDocument/2006/relationships/image" Target="../media/image2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8.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2.xml"/><Relationship Id="rId3" Type="http://schemas.openxmlformats.org/officeDocument/2006/relationships/hyperlink" Target="https://business-awakening.com/wp-content/uploads/2020/04/Ikigai-blank-english.png" TargetMode="External"/><Relationship Id="rId4" Type="http://schemas.openxmlformats.org/officeDocument/2006/relationships/hyperlink" Target="https://www.youtube.com/watch?v=ik_zTJvbPJM" TargetMode="External"/><Relationship Id="rId5" Type="http://schemas.openxmlformats.org/officeDocument/2006/relationships/image" Target="../media/image7.png"/><Relationship Id="rId6" Type="http://schemas.openxmlformats.org/officeDocument/2006/relationships/image" Target="../media/image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3.xml"/><Relationship Id="rId3" Type="http://schemas.openxmlformats.org/officeDocument/2006/relationships/hyperlink" Target="https://business-awakening.com/wp-content/uploads/2020/04/Ikigai-blank-english.png" TargetMode="External"/><Relationship Id="rId4" Type="http://schemas.openxmlformats.org/officeDocument/2006/relationships/hyperlink" Target="https://www.itbusinessedge.com/it-management/top-ai-ml-trends-to-watch/" TargetMode="External"/><Relationship Id="rId9" Type="http://schemas.openxmlformats.org/officeDocument/2006/relationships/image" Target="../media/image6.png"/><Relationship Id="rId5" Type="http://schemas.openxmlformats.org/officeDocument/2006/relationships/hyperlink" Target="https://www.harnham.com/post/2021-1/the-top-data-trends-for-2021" TargetMode="External"/><Relationship Id="rId6" Type="http://schemas.openxmlformats.org/officeDocument/2006/relationships/hyperlink" Target="https://vitalflux.com/machine-learning-use-cases-climate-change/" TargetMode="External"/><Relationship Id="rId7" Type="http://schemas.openxmlformats.org/officeDocument/2006/relationships/hyperlink" Target="https://docs.google.com/presentation/d/1W6QcmDB3ZMdKhePHW4B38ojEXOfgkcvaoUQKGEVTEUU/edit?usp=sharing" TargetMode="External"/><Relationship Id="rId8"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8" name="Shape 118"/>
        <p:cNvGrpSpPr/>
        <p:nvPr/>
      </p:nvGrpSpPr>
      <p:grpSpPr>
        <a:xfrm>
          <a:off x="0" y="0"/>
          <a:ext cx="0" cy="0"/>
          <a:chOff x="0" y="0"/>
          <a:chExt cx="0" cy="0"/>
        </a:xfrm>
      </p:grpSpPr>
      <p:sp>
        <p:nvSpPr>
          <p:cNvPr id="119" name="Google Shape;119;p18"/>
          <p:cNvSpPr txBox="1"/>
          <p:nvPr>
            <p:ph type="title"/>
          </p:nvPr>
        </p:nvSpPr>
        <p:spPr>
          <a:xfrm>
            <a:off x="359999" y="2651549"/>
            <a:ext cx="3414600" cy="1768800"/>
          </a:xfrm>
          <a:prstGeom prst="rect">
            <a:avLst/>
          </a:prstGeom>
          <a:noFill/>
          <a:ln>
            <a:noFill/>
          </a:ln>
        </p:spPr>
        <p:txBody>
          <a:bodyPr anchorCtr="0" anchor="b" bIns="91400" lIns="91400" spcFirstLastPara="1" rIns="91400" wrap="square" tIns="91400">
            <a:noAutofit/>
          </a:bodyPr>
          <a:lstStyle/>
          <a:p>
            <a:pPr indent="0" lvl="0" marL="0" rtl="0" algn="l">
              <a:lnSpc>
                <a:spcPct val="100000"/>
              </a:lnSpc>
              <a:spcBef>
                <a:spcPts val="0"/>
              </a:spcBef>
              <a:spcAft>
                <a:spcPts val="0"/>
              </a:spcAft>
              <a:buClr>
                <a:srgbClr val="000000"/>
              </a:buClr>
              <a:buSzPts val="3000"/>
              <a:buFont typeface="Poppins SemiBold"/>
              <a:buNone/>
            </a:pPr>
            <a:r>
              <a:rPr b="0" i="0" lang="en-US" sz="3000" u="none" cap="none" strike="noStrike">
                <a:solidFill>
                  <a:srgbClr val="000000"/>
                </a:solidFill>
                <a:latin typeface="Poppins SemiBold"/>
                <a:ea typeface="Poppins SemiBold"/>
                <a:cs typeface="Poppins SemiBold"/>
                <a:sym typeface="Poppins SemiBold"/>
              </a:rPr>
              <a:t>Changing </a:t>
            </a:r>
            <a:r>
              <a:rPr lang="en-US"/>
              <a:t>Job Functions</a:t>
            </a:r>
            <a:r>
              <a:rPr lang="en-US"/>
              <a:t> </a:t>
            </a:r>
            <a:endParaRPr/>
          </a:p>
        </p:txBody>
      </p:sp>
      <p:sp>
        <p:nvSpPr>
          <p:cNvPr id="120" name="Google Shape;120;p18"/>
          <p:cNvSpPr txBox="1"/>
          <p:nvPr/>
        </p:nvSpPr>
        <p:spPr>
          <a:xfrm>
            <a:off x="359999" y="4420349"/>
            <a:ext cx="3414600" cy="353700"/>
          </a:xfrm>
          <a:prstGeom prst="rect">
            <a:avLst/>
          </a:prstGeom>
          <a:noFill/>
          <a:ln>
            <a:noFill/>
          </a:ln>
        </p:spPr>
        <p:txBody>
          <a:bodyPr anchorCtr="0" anchor="t" bIns="91400" lIns="91400" spcFirstLastPara="1" rIns="91400" wrap="square" tIns="91400">
            <a:noAutofit/>
          </a:bodyPr>
          <a:lstStyle/>
          <a:p>
            <a:pPr indent="0" lvl="0" marL="0" marR="0" rtl="0" algn="l">
              <a:lnSpc>
                <a:spcPct val="115000"/>
              </a:lnSpc>
              <a:spcBef>
                <a:spcPts val="0"/>
              </a:spcBef>
              <a:spcAft>
                <a:spcPts val="0"/>
              </a:spcAft>
              <a:buClr>
                <a:srgbClr val="3F0097"/>
              </a:buClr>
              <a:buSzPts val="1022"/>
              <a:buFont typeface="IBM Plex Mono"/>
              <a:buNone/>
            </a:pPr>
            <a:r>
              <a:rPr b="0" i="0" lang="en-US" sz="1022" u="none" cap="none" strike="noStrike">
                <a:solidFill>
                  <a:srgbClr val="3F0097"/>
                </a:solidFill>
                <a:latin typeface="IBM Plex Mono"/>
                <a:ea typeface="IBM Plex Mono"/>
                <a:cs typeface="IBM Plex Mono"/>
                <a:sym typeface="IBM Plex Mono"/>
              </a:rPr>
              <a:t>Lindsay McQuade</a:t>
            </a:r>
            <a:endParaRPr/>
          </a:p>
        </p:txBody>
      </p:sp>
      <p:pic>
        <p:nvPicPr>
          <p:cNvPr descr="DSCF9653.jpg" id="121" name="Google Shape;121;p18"/>
          <p:cNvPicPr preferRelativeResize="0"/>
          <p:nvPr/>
        </p:nvPicPr>
        <p:blipFill rotWithShape="1">
          <a:blip r:embed="rId3">
            <a:alphaModFix/>
          </a:blip>
          <a:srcRect b="0" l="31134" r="0" t="0"/>
          <a:stretch/>
        </p:blipFill>
        <p:spPr>
          <a:xfrm>
            <a:off x="4572005" y="285750"/>
            <a:ext cx="4408074" cy="4572018"/>
          </a:xfrm>
          <a:custGeom>
            <a:rect b="b" l="l" r="r" t="t"/>
            <a:pathLst>
              <a:path extrusionOk="0" h="21600" w="21600">
                <a:moveTo>
                  <a:pt x="11202" y="0"/>
                </a:moveTo>
                <a:cubicBezTo>
                  <a:pt x="5015" y="0"/>
                  <a:pt x="0" y="4835"/>
                  <a:pt x="0" y="10800"/>
                </a:cubicBezTo>
                <a:cubicBezTo>
                  <a:pt x="0" y="16765"/>
                  <a:pt x="5015" y="21600"/>
                  <a:pt x="11202" y="21600"/>
                </a:cubicBezTo>
                <a:cubicBezTo>
                  <a:pt x="15921" y="21600"/>
                  <a:pt x="19950" y="18782"/>
                  <a:pt x="21600" y="14799"/>
                </a:cubicBezTo>
                <a:lnTo>
                  <a:pt x="21600" y="6801"/>
                </a:lnTo>
                <a:cubicBezTo>
                  <a:pt x="19950" y="2818"/>
                  <a:pt x="15921" y="0"/>
                  <a:pt x="11202" y="0"/>
                </a:cubicBezTo>
                <a:close/>
              </a:path>
            </a:pathLst>
          </a:custGeom>
          <a:noFill/>
          <a:ln>
            <a:noFill/>
          </a:ln>
        </p:spPr>
      </p:pic>
      <p:grpSp>
        <p:nvGrpSpPr>
          <p:cNvPr id="122" name="Google Shape;122;p18"/>
          <p:cNvGrpSpPr/>
          <p:nvPr/>
        </p:nvGrpSpPr>
        <p:grpSpPr>
          <a:xfrm>
            <a:off x="6857968" y="285775"/>
            <a:ext cx="2293835" cy="4572018"/>
            <a:chOff x="0" y="0"/>
            <a:chExt cx="2293835" cy="4572018"/>
          </a:xfrm>
        </p:grpSpPr>
        <p:sp>
          <p:nvSpPr>
            <p:cNvPr id="123" name="Google Shape;123;p18"/>
            <p:cNvSpPr/>
            <p:nvPr/>
          </p:nvSpPr>
          <p:spPr>
            <a:xfrm>
              <a:off x="23" y="0"/>
              <a:ext cx="2293812" cy="4572018"/>
            </a:xfrm>
            <a:custGeom>
              <a:rect b="b" l="l" r="r" t="t"/>
              <a:pathLst>
                <a:path extrusionOk="0" h="21600" w="21600">
                  <a:moveTo>
                    <a:pt x="73" y="0"/>
                  </a:moveTo>
                  <a:cubicBezTo>
                    <a:pt x="11962" y="0"/>
                    <a:pt x="21600" y="4835"/>
                    <a:pt x="21600" y="10800"/>
                  </a:cubicBezTo>
                  <a:cubicBezTo>
                    <a:pt x="21600" y="16765"/>
                    <a:pt x="11962" y="21600"/>
                    <a:pt x="73" y="21600"/>
                  </a:cubicBezTo>
                  <a:lnTo>
                    <a:pt x="0" y="10800"/>
                  </a:lnTo>
                  <a:close/>
                </a:path>
              </a:pathLst>
            </a:custGeom>
            <a:solidFill>
              <a:schemeClr val="accent1"/>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18"/>
            <p:cNvSpPr/>
            <p:nvPr/>
          </p:nvSpPr>
          <p:spPr>
            <a:xfrm>
              <a:off x="0" y="2275845"/>
              <a:ext cx="2285982" cy="2285982"/>
            </a:xfrm>
            <a:custGeom>
              <a:rect b="b" l="l" r="r" t="t"/>
              <a:pathLst>
                <a:path extrusionOk="0" h="21600" w="21600">
                  <a:moveTo>
                    <a:pt x="21600" y="0"/>
                  </a:moveTo>
                  <a:cubicBezTo>
                    <a:pt x="21600" y="11929"/>
                    <a:pt x="11929" y="21600"/>
                    <a:pt x="0" y="21600"/>
                  </a:cubicBezTo>
                  <a:lnTo>
                    <a:pt x="0" y="96"/>
                  </a:lnTo>
                  <a:close/>
                </a:path>
              </a:pathLst>
            </a:custGeom>
            <a:solidFill>
              <a:srgbClr val="FFFFFF"/>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7"/>
          <p:cNvSpPr txBox="1"/>
          <p:nvPr>
            <p:ph type="title"/>
          </p:nvPr>
        </p:nvSpPr>
        <p:spPr>
          <a:xfrm>
            <a:off x="233876" y="316025"/>
            <a:ext cx="7728000" cy="805500"/>
          </a:xfrm>
          <a:prstGeom prst="rect">
            <a:avLst/>
          </a:prstGeom>
        </p:spPr>
        <p:txBody>
          <a:bodyPr anchorCtr="0" anchor="t" bIns="91400" lIns="91400" spcFirstLastPara="1" rIns="91400" wrap="square" tIns="91400">
            <a:noAutofit/>
          </a:bodyPr>
          <a:lstStyle/>
          <a:p>
            <a:pPr indent="0" lvl="0" marL="0" rtl="0" algn="l">
              <a:spcBef>
                <a:spcPts val="0"/>
              </a:spcBef>
              <a:spcAft>
                <a:spcPts val="0"/>
              </a:spcAft>
              <a:buNone/>
            </a:pPr>
            <a:r>
              <a:rPr lang="en-US" sz="2200">
                <a:solidFill>
                  <a:srgbClr val="F1C232"/>
                </a:solidFill>
              </a:rPr>
              <a:t>Step 5. Create Your IkiGai </a:t>
            </a:r>
            <a:endParaRPr sz="2200"/>
          </a:p>
        </p:txBody>
      </p:sp>
      <p:sp>
        <p:nvSpPr>
          <p:cNvPr id="229" name="Google Shape;229;p27"/>
          <p:cNvSpPr txBox="1"/>
          <p:nvPr/>
        </p:nvSpPr>
        <p:spPr>
          <a:xfrm>
            <a:off x="248700" y="919000"/>
            <a:ext cx="8512200" cy="1957200"/>
          </a:xfrm>
          <a:prstGeom prst="rect">
            <a:avLst/>
          </a:prstGeom>
          <a:noFill/>
          <a:ln>
            <a:noFill/>
          </a:ln>
        </p:spPr>
        <p:txBody>
          <a:bodyPr anchorCtr="0" anchor="t" bIns="91425" lIns="91425" spcFirstLastPara="1" rIns="91425" wrap="square" tIns="91425">
            <a:spAutoFit/>
          </a:bodyPr>
          <a:lstStyle/>
          <a:p>
            <a:pPr indent="0" lvl="0" marL="0" rtl="0" algn="l">
              <a:lnSpc>
                <a:spcPct val="114300"/>
              </a:lnSpc>
              <a:spcBef>
                <a:spcPts val="0"/>
              </a:spcBef>
              <a:spcAft>
                <a:spcPts val="0"/>
              </a:spcAft>
              <a:buNone/>
            </a:pPr>
            <a:r>
              <a:rPr b="1" lang="en-US" sz="1450">
                <a:solidFill>
                  <a:srgbClr val="4D4D4D"/>
                </a:solidFill>
                <a:highlight>
                  <a:srgbClr val="FFFFFF"/>
                </a:highlight>
              </a:rPr>
              <a:t>Put everything you have learnt in steps 1 to 4 together and create your own IkiGai (</a:t>
            </a:r>
            <a:r>
              <a:rPr lang="en-US" sz="1200">
                <a:solidFill>
                  <a:schemeClr val="dk1"/>
                </a:solidFill>
                <a:latin typeface="Poppins"/>
                <a:ea typeface="Poppins"/>
                <a:cs typeface="Poppins"/>
                <a:sym typeface="Poppins"/>
              </a:rPr>
              <a:t> </a:t>
            </a:r>
            <a:r>
              <a:rPr lang="en-US" sz="1200" u="sng">
                <a:solidFill>
                  <a:schemeClr val="hlink"/>
                </a:solidFill>
                <a:latin typeface="Poppins"/>
                <a:ea typeface="Poppins"/>
                <a:cs typeface="Poppins"/>
                <a:sym typeface="Poppins"/>
                <a:hlinkClick r:id="rId3"/>
              </a:rPr>
              <a:t>here</a:t>
            </a:r>
            <a:r>
              <a:rPr lang="en-US" sz="1200">
                <a:solidFill>
                  <a:schemeClr val="dk1"/>
                </a:solidFill>
                <a:latin typeface="Poppins"/>
                <a:ea typeface="Poppins"/>
                <a:cs typeface="Poppins"/>
                <a:sym typeface="Poppins"/>
              </a:rPr>
              <a:t>.</a:t>
            </a:r>
            <a:r>
              <a:rPr b="1" lang="en-US" sz="1450">
                <a:solidFill>
                  <a:srgbClr val="4D4D4D"/>
                </a:solidFill>
                <a:highlight>
                  <a:srgbClr val="FFFFFF"/>
                </a:highlight>
              </a:rPr>
              <a:t>)</a:t>
            </a:r>
            <a:endParaRPr b="1" sz="1450">
              <a:solidFill>
                <a:srgbClr val="4D4D4D"/>
              </a:solidFill>
              <a:highlight>
                <a:srgbClr val="FFFFFF"/>
              </a:highlight>
            </a:endParaRPr>
          </a:p>
          <a:p>
            <a:pPr indent="0" lvl="0" marL="0" rtl="0" algn="l">
              <a:lnSpc>
                <a:spcPct val="114300"/>
              </a:lnSpc>
              <a:spcBef>
                <a:spcPts val="0"/>
              </a:spcBef>
              <a:spcAft>
                <a:spcPts val="0"/>
              </a:spcAft>
              <a:buNone/>
            </a:pPr>
            <a:r>
              <a:rPr b="1" lang="en-US" sz="1450">
                <a:solidFill>
                  <a:srgbClr val="4D4D4D"/>
                </a:solidFill>
                <a:highlight>
                  <a:srgbClr val="FFFFFF"/>
                </a:highlight>
              </a:rPr>
              <a:t>.</a:t>
            </a:r>
            <a:endParaRPr b="1" sz="1450">
              <a:solidFill>
                <a:srgbClr val="4D4D4D"/>
              </a:solidFill>
              <a:highlight>
                <a:srgbClr val="FFFFFF"/>
              </a:highlight>
            </a:endParaRPr>
          </a:p>
          <a:p>
            <a:pPr indent="0" lvl="0" marL="0" rtl="0" algn="l">
              <a:spcBef>
                <a:spcPts val="0"/>
              </a:spcBef>
              <a:spcAft>
                <a:spcPts val="0"/>
              </a:spcAft>
              <a:buNone/>
            </a:pPr>
            <a:r>
              <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What segment are you currently in?</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What do you need to move towards the centre? </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What conflicts do you have to resolve to do this?</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How does this inform your choices of what to target ? </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Do you have any further questions that you have to find the answers to? </a:t>
            </a:r>
            <a:endParaRPr sz="1200">
              <a:solidFill>
                <a:schemeClr val="dk1"/>
              </a:solidFill>
              <a:latin typeface="Poppins"/>
              <a:ea typeface="Poppins"/>
              <a:cs typeface="Poppins"/>
              <a:sym typeface="Poppins"/>
            </a:endParaRPr>
          </a:p>
          <a:p>
            <a:pPr indent="0" lvl="0" marL="457200" rtl="0" algn="l">
              <a:spcBef>
                <a:spcPts val="0"/>
              </a:spcBef>
              <a:spcAft>
                <a:spcPts val="0"/>
              </a:spcAft>
              <a:buNone/>
            </a:pPr>
            <a:r>
              <a:t/>
            </a:r>
            <a:endParaRPr sz="1000">
              <a:solidFill>
                <a:schemeClr val="dk1"/>
              </a:solidFill>
            </a:endParaRPr>
          </a:p>
        </p:txBody>
      </p:sp>
      <p:sp>
        <p:nvSpPr>
          <p:cNvPr id="230" name="Google Shape;230;p27"/>
          <p:cNvSpPr/>
          <p:nvPr/>
        </p:nvSpPr>
        <p:spPr>
          <a:xfrm>
            <a:off x="644350" y="2554800"/>
            <a:ext cx="180900" cy="192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7"/>
          <p:cNvSpPr txBox="1"/>
          <p:nvPr/>
        </p:nvSpPr>
        <p:spPr>
          <a:xfrm>
            <a:off x="6172200" y="1345225"/>
            <a:ext cx="276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oppins"/>
              <a:ea typeface="Poppins"/>
              <a:cs typeface="Poppins"/>
              <a:sym typeface="Poppins"/>
            </a:endParaRPr>
          </a:p>
        </p:txBody>
      </p:sp>
      <p:pic>
        <p:nvPicPr>
          <p:cNvPr id="232" name="Google Shape;232;p27"/>
          <p:cNvPicPr preferRelativeResize="0"/>
          <p:nvPr/>
        </p:nvPicPr>
        <p:blipFill>
          <a:blip r:embed="rId4">
            <a:alphaModFix/>
          </a:blip>
          <a:stretch>
            <a:fillRect/>
          </a:stretch>
        </p:blipFill>
        <p:spPr>
          <a:xfrm>
            <a:off x="7633350" y="32250"/>
            <a:ext cx="1469549" cy="8817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xEl>
                                              <p:pRg end="0" st="0"/>
                                            </p:txEl>
                                          </p:spTgt>
                                        </p:tgtEl>
                                        <p:attrNameLst>
                                          <p:attrName>style.visibility</p:attrName>
                                        </p:attrNameLst>
                                      </p:cBhvr>
                                      <p:to>
                                        <p:strVal val="visible"/>
                                      </p:to>
                                    </p:set>
                                    <p:animEffect filter="fade" transition="in">
                                      <p:cBhvr>
                                        <p:cTn dur="1000"/>
                                        <p:tgtEl>
                                          <p:spTgt spid="22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xEl>
                                              <p:pRg end="1" st="1"/>
                                            </p:txEl>
                                          </p:spTgt>
                                        </p:tgtEl>
                                        <p:attrNameLst>
                                          <p:attrName>style.visibility</p:attrName>
                                        </p:attrNameLst>
                                      </p:cBhvr>
                                      <p:to>
                                        <p:strVal val="visible"/>
                                      </p:to>
                                    </p:set>
                                    <p:animEffect filter="fade" transition="in">
                                      <p:cBhvr>
                                        <p:cTn dur="1000"/>
                                        <p:tgtEl>
                                          <p:spTgt spid="22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xEl>
                                              <p:pRg end="2" st="2"/>
                                            </p:txEl>
                                          </p:spTgt>
                                        </p:tgtEl>
                                        <p:attrNameLst>
                                          <p:attrName>style.visibility</p:attrName>
                                        </p:attrNameLst>
                                      </p:cBhvr>
                                      <p:to>
                                        <p:strVal val="visible"/>
                                      </p:to>
                                    </p:set>
                                    <p:animEffect filter="fade" transition="in">
                                      <p:cBhvr>
                                        <p:cTn dur="1000"/>
                                        <p:tgtEl>
                                          <p:spTgt spid="22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xEl>
                                              <p:pRg end="3" st="3"/>
                                            </p:txEl>
                                          </p:spTgt>
                                        </p:tgtEl>
                                        <p:attrNameLst>
                                          <p:attrName>style.visibility</p:attrName>
                                        </p:attrNameLst>
                                      </p:cBhvr>
                                      <p:to>
                                        <p:strVal val="visible"/>
                                      </p:to>
                                    </p:set>
                                    <p:animEffect filter="fade" transition="in">
                                      <p:cBhvr>
                                        <p:cTn dur="1000"/>
                                        <p:tgtEl>
                                          <p:spTgt spid="22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xEl>
                                              <p:pRg end="4" st="4"/>
                                            </p:txEl>
                                          </p:spTgt>
                                        </p:tgtEl>
                                        <p:attrNameLst>
                                          <p:attrName>style.visibility</p:attrName>
                                        </p:attrNameLst>
                                      </p:cBhvr>
                                      <p:to>
                                        <p:strVal val="visible"/>
                                      </p:to>
                                    </p:set>
                                    <p:animEffect filter="fade" transition="in">
                                      <p:cBhvr>
                                        <p:cTn dur="1000"/>
                                        <p:tgtEl>
                                          <p:spTgt spid="22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xEl>
                                              <p:pRg end="5" st="5"/>
                                            </p:txEl>
                                          </p:spTgt>
                                        </p:tgtEl>
                                        <p:attrNameLst>
                                          <p:attrName>style.visibility</p:attrName>
                                        </p:attrNameLst>
                                      </p:cBhvr>
                                      <p:to>
                                        <p:strVal val="visible"/>
                                      </p:to>
                                    </p:set>
                                    <p:animEffect filter="fade" transition="in">
                                      <p:cBhvr>
                                        <p:cTn dur="1000"/>
                                        <p:tgtEl>
                                          <p:spTgt spid="229">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xEl>
                                              <p:pRg end="6" st="6"/>
                                            </p:txEl>
                                          </p:spTgt>
                                        </p:tgtEl>
                                        <p:attrNameLst>
                                          <p:attrName>style.visibility</p:attrName>
                                        </p:attrNameLst>
                                      </p:cBhvr>
                                      <p:to>
                                        <p:strVal val="visible"/>
                                      </p:to>
                                    </p:set>
                                    <p:animEffect filter="fade" transition="in">
                                      <p:cBhvr>
                                        <p:cTn dur="1000"/>
                                        <p:tgtEl>
                                          <p:spTgt spid="229">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xEl>
                                              <p:pRg end="7" st="7"/>
                                            </p:txEl>
                                          </p:spTgt>
                                        </p:tgtEl>
                                        <p:attrNameLst>
                                          <p:attrName>style.visibility</p:attrName>
                                        </p:attrNameLst>
                                      </p:cBhvr>
                                      <p:to>
                                        <p:strVal val="visible"/>
                                      </p:to>
                                    </p:set>
                                    <p:animEffect filter="fade" transition="in">
                                      <p:cBhvr>
                                        <p:cTn dur="1000"/>
                                        <p:tgtEl>
                                          <p:spTgt spid="229">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xEl>
                                              <p:pRg end="8" st="8"/>
                                            </p:txEl>
                                          </p:spTgt>
                                        </p:tgtEl>
                                        <p:attrNameLst>
                                          <p:attrName>style.visibility</p:attrName>
                                        </p:attrNameLst>
                                      </p:cBhvr>
                                      <p:to>
                                        <p:strVal val="visible"/>
                                      </p:to>
                                    </p:set>
                                    <p:animEffect filter="fade" transition="in">
                                      <p:cBhvr>
                                        <p:cTn dur="1000"/>
                                        <p:tgtEl>
                                          <p:spTgt spid="229">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8"/>
          <p:cNvSpPr txBox="1"/>
          <p:nvPr>
            <p:ph type="title"/>
          </p:nvPr>
        </p:nvSpPr>
        <p:spPr>
          <a:xfrm>
            <a:off x="233876" y="316025"/>
            <a:ext cx="7728000" cy="805500"/>
          </a:xfrm>
          <a:prstGeom prst="rect">
            <a:avLst/>
          </a:prstGeom>
        </p:spPr>
        <p:txBody>
          <a:bodyPr anchorCtr="0" anchor="t" bIns="91400" lIns="91400" spcFirstLastPara="1" rIns="91400" wrap="square" tIns="91400">
            <a:noAutofit/>
          </a:bodyPr>
          <a:lstStyle/>
          <a:p>
            <a:pPr indent="0" lvl="0" marL="0" rtl="0" algn="l">
              <a:spcBef>
                <a:spcPts val="0"/>
              </a:spcBef>
              <a:spcAft>
                <a:spcPts val="0"/>
              </a:spcAft>
              <a:buNone/>
            </a:pPr>
            <a:r>
              <a:rPr lang="en-US" sz="2200">
                <a:solidFill>
                  <a:srgbClr val="F1C232"/>
                </a:solidFill>
              </a:rPr>
              <a:t>IkiGai </a:t>
            </a:r>
            <a:endParaRPr sz="2200"/>
          </a:p>
        </p:txBody>
      </p:sp>
      <p:sp>
        <p:nvSpPr>
          <p:cNvPr id="238" name="Google Shape;238;p28"/>
          <p:cNvSpPr/>
          <p:nvPr/>
        </p:nvSpPr>
        <p:spPr>
          <a:xfrm>
            <a:off x="568150" y="2554800"/>
            <a:ext cx="180900" cy="192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8"/>
          <p:cNvSpPr txBox="1"/>
          <p:nvPr/>
        </p:nvSpPr>
        <p:spPr>
          <a:xfrm>
            <a:off x="6172200" y="1345225"/>
            <a:ext cx="276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oppins"/>
              <a:ea typeface="Poppins"/>
              <a:cs typeface="Poppins"/>
              <a:sym typeface="Poppins"/>
            </a:endParaRPr>
          </a:p>
        </p:txBody>
      </p:sp>
      <p:pic>
        <p:nvPicPr>
          <p:cNvPr id="240" name="Google Shape;240;p28"/>
          <p:cNvPicPr preferRelativeResize="0"/>
          <p:nvPr/>
        </p:nvPicPr>
        <p:blipFill>
          <a:blip r:embed="rId3">
            <a:alphaModFix/>
          </a:blip>
          <a:stretch>
            <a:fillRect/>
          </a:stretch>
        </p:blipFill>
        <p:spPr>
          <a:xfrm>
            <a:off x="7633350" y="32250"/>
            <a:ext cx="1469549" cy="881725"/>
          </a:xfrm>
          <a:prstGeom prst="rect">
            <a:avLst/>
          </a:prstGeom>
          <a:noFill/>
          <a:ln>
            <a:noFill/>
          </a:ln>
        </p:spPr>
      </p:pic>
      <p:pic>
        <p:nvPicPr>
          <p:cNvPr id="241" name="Google Shape;241;p28"/>
          <p:cNvPicPr preferRelativeResize="0"/>
          <p:nvPr/>
        </p:nvPicPr>
        <p:blipFill>
          <a:blip r:embed="rId4">
            <a:alphaModFix/>
          </a:blip>
          <a:stretch>
            <a:fillRect/>
          </a:stretch>
        </p:blipFill>
        <p:spPr>
          <a:xfrm>
            <a:off x="1676400" y="1273925"/>
            <a:ext cx="5257441" cy="3717175"/>
          </a:xfrm>
          <a:prstGeom prst="rect">
            <a:avLst/>
          </a:prstGeom>
          <a:noFill/>
          <a:ln>
            <a:noFill/>
          </a:ln>
        </p:spPr>
      </p:pic>
      <p:sp>
        <p:nvSpPr>
          <p:cNvPr id="242" name="Google Shape;242;p28"/>
          <p:cNvSpPr txBox="1"/>
          <p:nvPr/>
        </p:nvSpPr>
        <p:spPr>
          <a:xfrm>
            <a:off x="2492000" y="2859600"/>
            <a:ext cx="2328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latin typeface="Poppins"/>
                <a:ea typeface="Poppins"/>
                <a:cs typeface="Poppins"/>
                <a:sym typeface="Poppins"/>
              </a:rPr>
              <a:t>My technical Skills</a:t>
            </a:r>
            <a:endParaRPr sz="1000">
              <a:latin typeface="Poppins"/>
              <a:ea typeface="Poppins"/>
              <a:cs typeface="Poppins"/>
              <a:sym typeface="Poppins"/>
            </a:endParaRPr>
          </a:p>
          <a:p>
            <a:pPr indent="0" lvl="0" marL="0" rtl="0" algn="l">
              <a:spcBef>
                <a:spcPts val="0"/>
              </a:spcBef>
              <a:spcAft>
                <a:spcPts val="0"/>
              </a:spcAft>
              <a:buNone/>
            </a:pPr>
            <a:r>
              <a:rPr lang="en-US" sz="1000">
                <a:latin typeface="Poppins"/>
                <a:ea typeface="Poppins"/>
                <a:cs typeface="Poppins"/>
                <a:sym typeface="Poppins"/>
              </a:rPr>
              <a:t>My soft skills</a:t>
            </a:r>
            <a:endParaRPr sz="1000">
              <a:latin typeface="Poppins"/>
              <a:ea typeface="Poppins"/>
              <a:cs typeface="Poppins"/>
              <a:sym typeface="Poppins"/>
            </a:endParaRPr>
          </a:p>
          <a:p>
            <a:pPr indent="0" lvl="0" marL="0" rtl="0" algn="l">
              <a:spcBef>
                <a:spcPts val="0"/>
              </a:spcBef>
              <a:spcAft>
                <a:spcPts val="0"/>
              </a:spcAft>
              <a:buNone/>
            </a:pPr>
            <a:r>
              <a:rPr lang="en-US" sz="1000">
                <a:latin typeface="Poppins"/>
                <a:ea typeface="Poppins"/>
                <a:cs typeface="Poppins"/>
                <a:sym typeface="Poppins"/>
              </a:rPr>
              <a:t>My emerging skills </a:t>
            </a:r>
            <a:endParaRPr sz="1000">
              <a:latin typeface="Poppins"/>
              <a:ea typeface="Poppins"/>
              <a:cs typeface="Poppins"/>
              <a:sym typeface="Poppins"/>
            </a:endParaRPr>
          </a:p>
        </p:txBody>
      </p:sp>
      <p:sp>
        <p:nvSpPr>
          <p:cNvPr id="243" name="Google Shape;243;p28"/>
          <p:cNvSpPr txBox="1"/>
          <p:nvPr/>
        </p:nvSpPr>
        <p:spPr>
          <a:xfrm>
            <a:off x="3711200" y="1488000"/>
            <a:ext cx="23286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latin typeface="Poppins"/>
                <a:ea typeface="Poppins"/>
                <a:cs typeface="Poppins"/>
                <a:sym typeface="Poppins"/>
              </a:rPr>
              <a:t>My target industries </a:t>
            </a:r>
            <a:endParaRPr sz="1000">
              <a:latin typeface="Poppins"/>
              <a:ea typeface="Poppins"/>
              <a:cs typeface="Poppins"/>
              <a:sym typeface="Poppins"/>
            </a:endParaRPr>
          </a:p>
          <a:p>
            <a:pPr indent="0" lvl="0" marL="0" rtl="0" algn="l">
              <a:spcBef>
                <a:spcPts val="0"/>
              </a:spcBef>
              <a:spcAft>
                <a:spcPts val="0"/>
              </a:spcAft>
              <a:buNone/>
            </a:pPr>
            <a:r>
              <a:rPr lang="en-US" sz="1000">
                <a:latin typeface="Poppins"/>
                <a:ea typeface="Poppins"/>
                <a:cs typeface="Poppins"/>
                <a:sym typeface="Poppins"/>
              </a:rPr>
              <a:t>My company culture  </a:t>
            </a:r>
            <a:endParaRPr sz="1000">
              <a:latin typeface="Poppins"/>
              <a:ea typeface="Poppins"/>
              <a:cs typeface="Poppins"/>
              <a:sym typeface="Poppins"/>
            </a:endParaRPr>
          </a:p>
          <a:p>
            <a:pPr indent="0" lvl="0" marL="0" rtl="0" algn="l">
              <a:spcBef>
                <a:spcPts val="0"/>
              </a:spcBef>
              <a:spcAft>
                <a:spcPts val="0"/>
              </a:spcAft>
              <a:buNone/>
            </a:pPr>
            <a:r>
              <a:rPr lang="en-US" sz="1000">
                <a:latin typeface="Poppins"/>
                <a:ea typeface="Poppins"/>
                <a:cs typeface="Poppins"/>
                <a:sym typeface="Poppins"/>
              </a:rPr>
              <a:t>My Technologies </a:t>
            </a:r>
            <a:endParaRPr sz="1000">
              <a:latin typeface="Poppins"/>
              <a:ea typeface="Poppins"/>
              <a:cs typeface="Poppins"/>
              <a:sym typeface="Poppins"/>
            </a:endParaRPr>
          </a:p>
          <a:p>
            <a:pPr indent="0" lvl="0" marL="0" rtl="0" algn="l">
              <a:spcBef>
                <a:spcPts val="0"/>
              </a:spcBef>
              <a:spcAft>
                <a:spcPts val="0"/>
              </a:spcAft>
              <a:buNone/>
            </a:pPr>
            <a:r>
              <a:t/>
            </a:r>
            <a:endParaRPr>
              <a:latin typeface="Poppins"/>
              <a:ea typeface="Poppins"/>
              <a:cs typeface="Poppins"/>
              <a:sym typeface="Poppins"/>
            </a:endParaRPr>
          </a:p>
        </p:txBody>
      </p:sp>
      <p:sp>
        <p:nvSpPr>
          <p:cNvPr id="244" name="Google Shape;244;p28"/>
          <p:cNvSpPr txBox="1"/>
          <p:nvPr/>
        </p:nvSpPr>
        <p:spPr>
          <a:xfrm>
            <a:off x="5854850" y="4190575"/>
            <a:ext cx="27696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oppins"/>
              <a:ea typeface="Poppins"/>
              <a:cs typeface="Poppins"/>
              <a:sym typeface="Poppins"/>
            </a:endParaRPr>
          </a:p>
          <a:p>
            <a:pPr indent="0" lvl="0" marL="0" rtl="0" algn="l">
              <a:spcBef>
                <a:spcPts val="0"/>
              </a:spcBef>
              <a:spcAft>
                <a:spcPts val="0"/>
              </a:spcAft>
              <a:buNone/>
            </a:pPr>
            <a:r>
              <a:rPr lang="en-US">
                <a:latin typeface="Poppins"/>
                <a:ea typeface="Poppins"/>
                <a:cs typeface="Poppins"/>
                <a:sym typeface="Poppins"/>
              </a:rPr>
              <a:t>Ideal role, industry/domain, Company culture </a:t>
            </a:r>
            <a:endParaRPr>
              <a:latin typeface="Poppins"/>
              <a:ea typeface="Poppins"/>
              <a:cs typeface="Poppins"/>
              <a:sym typeface="Poppins"/>
            </a:endParaRPr>
          </a:p>
        </p:txBody>
      </p:sp>
      <p:sp>
        <p:nvSpPr>
          <p:cNvPr id="245" name="Google Shape;245;p28"/>
          <p:cNvSpPr txBox="1"/>
          <p:nvPr/>
        </p:nvSpPr>
        <p:spPr>
          <a:xfrm>
            <a:off x="3704500" y="4078800"/>
            <a:ext cx="1617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latin typeface="Poppins"/>
                <a:ea typeface="Poppins"/>
                <a:cs typeface="Poppins"/>
                <a:sym typeface="Poppins"/>
              </a:rPr>
              <a:t>Roles I can target</a:t>
            </a:r>
            <a:endParaRPr sz="1000">
              <a:latin typeface="Poppins"/>
              <a:ea typeface="Poppins"/>
              <a:cs typeface="Poppins"/>
              <a:sym typeface="Poppins"/>
            </a:endParaRPr>
          </a:p>
        </p:txBody>
      </p:sp>
      <p:sp>
        <p:nvSpPr>
          <p:cNvPr id="246" name="Google Shape;246;p28"/>
          <p:cNvSpPr txBox="1"/>
          <p:nvPr/>
        </p:nvSpPr>
        <p:spPr>
          <a:xfrm>
            <a:off x="4999900" y="2402400"/>
            <a:ext cx="33858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latin typeface="Poppins"/>
              <a:ea typeface="Poppins"/>
              <a:cs typeface="Poppins"/>
              <a:sym typeface="Poppins"/>
            </a:endParaRPr>
          </a:p>
          <a:p>
            <a:pPr indent="0" lvl="0" marL="0" rtl="0" algn="l">
              <a:spcBef>
                <a:spcPts val="0"/>
              </a:spcBef>
              <a:spcAft>
                <a:spcPts val="0"/>
              </a:spcAft>
              <a:buNone/>
            </a:pPr>
            <a:r>
              <a:t/>
            </a:r>
            <a:endParaRPr sz="1200">
              <a:latin typeface="Poppins"/>
              <a:ea typeface="Poppins"/>
              <a:cs typeface="Poppins"/>
              <a:sym typeface="Poppins"/>
            </a:endParaRPr>
          </a:p>
        </p:txBody>
      </p:sp>
      <p:sp>
        <p:nvSpPr>
          <p:cNvPr id="247" name="Google Shape;247;p28"/>
          <p:cNvSpPr txBox="1"/>
          <p:nvPr/>
        </p:nvSpPr>
        <p:spPr>
          <a:xfrm>
            <a:off x="5162550" y="2593000"/>
            <a:ext cx="1414200" cy="2247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rgbClr val="383838"/>
              </a:solidFill>
              <a:latin typeface="Poppins"/>
              <a:ea typeface="Poppins"/>
              <a:cs typeface="Poppins"/>
              <a:sym typeface="Poppins"/>
            </a:endParaRPr>
          </a:p>
          <a:p>
            <a:pPr indent="0" lvl="0" marL="0" rtl="0" algn="l">
              <a:spcBef>
                <a:spcPts val="0"/>
              </a:spcBef>
              <a:spcAft>
                <a:spcPts val="0"/>
              </a:spcAft>
              <a:buNone/>
            </a:pPr>
            <a:r>
              <a:t/>
            </a:r>
            <a:endParaRPr sz="1000">
              <a:solidFill>
                <a:srgbClr val="383838"/>
              </a:solidFill>
              <a:highlight>
                <a:srgbClr val="FFFFFF"/>
              </a:highlight>
              <a:latin typeface="Poppins"/>
              <a:ea typeface="Poppins"/>
              <a:cs typeface="Poppins"/>
              <a:sym typeface="Poppins"/>
            </a:endParaRPr>
          </a:p>
          <a:p>
            <a:pPr indent="0" lvl="0" marL="0" rtl="0" algn="l">
              <a:spcBef>
                <a:spcPts val="0"/>
              </a:spcBef>
              <a:spcAft>
                <a:spcPts val="0"/>
              </a:spcAft>
              <a:buNone/>
            </a:pPr>
            <a:r>
              <a:rPr lang="en-US" sz="1000">
                <a:solidFill>
                  <a:srgbClr val="383838"/>
                </a:solidFill>
                <a:latin typeface="Poppins"/>
                <a:ea typeface="Poppins"/>
                <a:cs typeface="Poppins"/>
                <a:sym typeface="Poppins"/>
              </a:rPr>
              <a:t>Data roles?</a:t>
            </a:r>
            <a:endParaRPr sz="1000">
              <a:solidFill>
                <a:srgbClr val="383838"/>
              </a:solidFill>
              <a:latin typeface="Poppins"/>
              <a:ea typeface="Poppins"/>
              <a:cs typeface="Poppins"/>
              <a:sym typeface="Poppins"/>
            </a:endParaRPr>
          </a:p>
          <a:p>
            <a:pPr indent="0" lvl="0" marL="0" rtl="0" algn="l">
              <a:spcBef>
                <a:spcPts val="0"/>
              </a:spcBef>
              <a:spcAft>
                <a:spcPts val="0"/>
              </a:spcAft>
              <a:buNone/>
            </a:pPr>
            <a:r>
              <a:rPr lang="en-US" sz="1000">
                <a:solidFill>
                  <a:srgbClr val="383838"/>
                </a:solidFill>
                <a:latin typeface="Poppins"/>
                <a:ea typeface="Poppins"/>
                <a:cs typeface="Poppins"/>
                <a:sym typeface="Poppins"/>
              </a:rPr>
              <a:t>Business problems?</a:t>
            </a:r>
            <a:endParaRPr sz="1000">
              <a:solidFill>
                <a:srgbClr val="383838"/>
              </a:solidFill>
              <a:latin typeface="Poppins"/>
              <a:ea typeface="Poppins"/>
              <a:cs typeface="Poppins"/>
              <a:sym typeface="Poppins"/>
            </a:endParaRPr>
          </a:p>
          <a:p>
            <a:pPr indent="0" lvl="0" marL="0" rtl="0" algn="l">
              <a:spcBef>
                <a:spcPts val="0"/>
              </a:spcBef>
              <a:spcAft>
                <a:spcPts val="0"/>
              </a:spcAft>
              <a:buNone/>
            </a:pPr>
            <a:r>
              <a:t/>
            </a:r>
            <a:endParaRPr sz="1000">
              <a:solidFill>
                <a:srgbClr val="383838"/>
              </a:solidFill>
              <a:highlight>
                <a:schemeClr val="lt1"/>
              </a:highlight>
              <a:latin typeface="Poppins"/>
              <a:ea typeface="Poppins"/>
              <a:cs typeface="Poppins"/>
              <a:sym typeface="Poppins"/>
            </a:endParaRPr>
          </a:p>
          <a:p>
            <a:pPr indent="0" lvl="0" marL="0" rtl="0" algn="l">
              <a:spcBef>
                <a:spcPts val="0"/>
              </a:spcBef>
              <a:spcAft>
                <a:spcPts val="0"/>
              </a:spcAft>
              <a:buNone/>
            </a:pPr>
            <a:r>
              <a:t/>
            </a:r>
            <a:endParaRPr sz="1000">
              <a:solidFill>
                <a:srgbClr val="383838"/>
              </a:solidFill>
              <a:latin typeface="Poppins"/>
              <a:ea typeface="Poppins"/>
              <a:cs typeface="Poppins"/>
              <a:sym typeface="Poppins"/>
            </a:endParaRPr>
          </a:p>
          <a:p>
            <a:pPr indent="0" lvl="0" marL="0" rtl="0" algn="l">
              <a:spcBef>
                <a:spcPts val="0"/>
              </a:spcBef>
              <a:spcAft>
                <a:spcPts val="0"/>
              </a:spcAft>
              <a:buNone/>
            </a:pPr>
            <a:r>
              <a:t/>
            </a:r>
            <a:endParaRPr sz="1000">
              <a:solidFill>
                <a:srgbClr val="383838"/>
              </a:solidFill>
              <a:latin typeface="Poppins"/>
              <a:ea typeface="Poppins"/>
              <a:cs typeface="Poppins"/>
              <a:sym typeface="Poppins"/>
            </a:endParaRPr>
          </a:p>
          <a:p>
            <a:pPr indent="0" lvl="0" marL="0" rtl="0" algn="l">
              <a:spcBef>
                <a:spcPts val="0"/>
              </a:spcBef>
              <a:spcAft>
                <a:spcPts val="0"/>
              </a:spcAft>
              <a:buNone/>
            </a:pPr>
            <a:r>
              <a:t/>
            </a:r>
            <a:endParaRPr sz="1000">
              <a:solidFill>
                <a:srgbClr val="383838"/>
              </a:solidFill>
              <a:latin typeface="Poppins"/>
              <a:ea typeface="Poppins"/>
              <a:cs typeface="Poppins"/>
              <a:sym typeface="Poppins"/>
            </a:endParaRPr>
          </a:p>
          <a:p>
            <a:pPr indent="0" lvl="0" marL="0" rtl="0" algn="l">
              <a:spcBef>
                <a:spcPts val="0"/>
              </a:spcBef>
              <a:spcAft>
                <a:spcPts val="0"/>
              </a:spcAft>
              <a:buNone/>
            </a:pPr>
            <a:r>
              <a:t/>
            </a:r>
            <a:endParaRPr sz="1000">
              <a:solidFill>
                <a:srgbClr val="383838"/>
              </a:solidFill>
              <a:latin typeface="Poppins"/>
              <a:ea typeface="Poppins"/>
              <a:cs typeface="Poppins"/>
              <a:sym typeface="Poppins"/>
            </a:endParaRPr>
          </a:p>
          <a:p>
            <a:pPr indent="0" lvl="0" marL="0" rtl="0" algn="l">
              <a:spcBef>
                <a:spcPts val="0"/>
              </a:spcBef>
              <a:spcAft>
                <a:spcPts val="0"/>
              </a:spcAft>
              <a:buNone/>
            </a:pPr>
            <a:r>
              <a:rPr lang="en-US" sz="1000">
                <a:solidFill>
                  <a:srgbClr val="383838"/>
                </a:solidFill>
                <a:latin typeface="Poppins"/>
                <a:ea typeface="Poppins"/>
                <a:cs typeface="Poppins"/>
                <a:sym typeface="Poppins"/>
              </a:rPr>
              <a:t> </a:t>
            </a:r>
            <a:endParaRPr sz="1000">
              <a:solidFill>
                <a:srgbClr val="383838"/>
              </a:solidFill>
              <a:highlight>
                <a:srgbClr val="FFFFFF"/>
              </a:highlight>
              <a:latin typeface="Poppins"/>
              <a:ea typeface="Poppins"/>
              <a:cs typeface="Poppins"/>
              <a:sym typeface="Poppins"/>
            </a:endParaRPr>
          </a:p>
          <a:p>
            <a:pPr indent="0" lvl="0" marL="0" rtl="0" algn="l">
              <a:spcBef>
                <a:spcPts val="0"/>
              </a:spcBef>
              <a:spcAft>
                <a:spcPts val="0"/>
              </a:spcAft>
              <a:buNone/>
            </a:pPr>
            <a:r>
              <a:rPr lang="en-US" sz="1000">
                <a:solidFill>
                  <a:srgbClr val="383838"/>
                </a:solidFill>
                <a:highlight>
                  <a:srgbClr val="FFFFFF"/>
                </a:highlight>
                <a:latin typeface="Poppins"/>
                <a:ea typeface="Poppins"/>
                <a:cs typeface="Poppins"/>
                <a:sym typeface="Poppins"/>
              </a:rPr>
              <a:t> </a:t>
            </a:r>
            <a:endParaRPr b="1" sz="1000">
              <a:solidFill>
                <a:schemeClr val="dk1"/>
              </a:solidFill>
              <a:latin typeface="Poppins"/>
              <a:ea typeface="Poppins"/>
              <a:cs typeface="Poppins"/>
              <a:sym typeface="Poppins"/>
            </a:endParaRPr>
          </a:p>
          <a:p>
            <a:pPr indent="0" lvl="0" marL="0" rtl="0" algn="l">
              <a:spcBef>
                <a:spcPts val="0"/>
              </a:spcBef>
              <a:spcAft>
                <a:spcPts val="0"/>
              </a:spcAft>
              <a:buNone/>
            </a:pPr>
            <a:r>
              <a:t/>
            </a:r>
            <a:endParaRPr>
              <a:latin typeface="Poppins"/>
              <a:ea typeface="Poppins"/>
              <a:cs typeface="Poppins"/>
              <a:sym typeface="Poppins"/>
            </a:endParaRPr>
          </a:p>
        </p:txBody>
      </p:sp>
      <p:sp>
        <p:nvSpPr>
          <p:cNvPr id="248" name="Google Shape;248;p28"/>
          <p:cNvSpPr txBox="1"/>
          <p:nvPr/>
        </p:nvSpPr>
        <p:spPr>
          <a:xfrm>
            <a:off x="248700" y="919000"/>
            <a:ext cx="8512200" cy="1033500"/>
          </a:xfrm>
          <a:prstGeom prst="rect">
            <a:avLst/>
          </a:prstGeom>
          <a:noFill/>
          <a:ln>
            <a:noFill/>
          </a:ln>
        </p:spPr>
        <p:txBody>
          <a:bodyPr anchorCtr="0" anchor="t" bIns="91425" lIns="91425" spcFirstLastPara="1" rIns="91425" wrap="square" tIns="91425">
            <a:spAutoFit/>
          </a:bodyPr>
          <a:lstStyle/>
          <a:p>
            <a:pPr indent="0" lvl="0" marL="0" rtl="0" algn="l">
              <a:lnSpc>
                <a:spcPct val="114300"/>
              </a:lnSpc>
              <a:spcBef>
                <a:spcPts val="0"/>
              </a:spcBef>
              <a:spcAft>
                <a:spcPts val="0"/>
              </a:spcAft>
              <a:buNone/>
            </a:pPr>
            <a:r>
              <a:rPr b="1" lang="en-US" sz="1450">
                <a:solidFill>
                  <a:srgbClr val="4D4D4D"/>
                </a:solidFill>
                <a:highlight>
                  <a:srgbClr val="FFFFFF"/>
                </a:highlight>
              </a:rPr>
              <a:t>Put everything you have learnt in steps 1 to 4 together and create your own IkiGai (</a:t>
            </a:r>
            <a:r>
              <a:rPr lang="en-US" sz="1200">
                <a:solidFill>
                  <a:schemeClr val="dk1"/>
                </a:solidFill>
                <a:latin typeface="Poppins"/>
                <a:ea typeface="Poppins"/>
                <a:cs typeface="Poppins"/>
                <a:sym typeface="Poppins"/>
              </a:rPr>
              <a:t> </a:t>
            </a:r>
            <a:r>
              <a:rPr lang="en-US" sz="1200" u="sng">
                <a:solidFill>
                  <a:schemeClr val="hlink"/>
                </a:solidFill>
                <a:latin typeface="Poppins"/>
                <a:ea typeface="Poppins"/>
                <a:cs typeface="Poppins"/>
                <a:sym typeface="Poppins"/>
                <a:hlinkClick r:id="rId5"/>
              </a:rPr>
              <a:t>here</a:t>
            </a:r>
            <a:r>
              <a:rPr lang="en-US" sz="1200">
                <a:solidFill>
                  <a:schemeClr val="dk1"/>
                </a:solidFill>
                <a:latin typeface="Poppins"/>
                <a:ea typeface="Poppins"/>
                <a:cs typeface="Poppins"/>
                <a:sym typeface="Poppins"/>
              </a:rPr>
              <a:t>.</a:t>
            </a:r>
            <a:r>
              <a:rPr b="1" lang="en-US" sz="1450">
                <a:solidFill>
                  <a:srgbClr val="4D4D4D"/>
                </a:solidFill>
                <a:highlight>
                  <a:srgbClr val="FFFFFF"/>
                </a:highlight>
              </a:rPr>
              <a:t>)</a:t>
            </a:r>
            <a:endParaRPr b="1" sz="1450">
              <a:solidFill>
                <a:srgbClr val="4D4D4D"/>
              </a:solidFill>
              <a:highlight>
                <a:srgbClr val="FFFFFF"/>
              </a:highlight>
            </a:endParaRPr>
          </a:p>
          <a:p>
            <a:pPr indent="0" lvl="0" marL="0" rtl="0" algn="l">
              <a:lnSpc>
                <a:spcPct val="114300"/>
              </a:lnSpc>
              <a:spcBef>
                <a:spcPts val="0"/>
              </a:spcBef>
              <a:spcAft>
                <a:spcPts val="0"/>
              </a:spcAft>
              <a:buNone/>
            </a:pPr>
            <a:r>
              <a:rPr b="1" lang="en-US" sz="1450">
                <a:solidFill>
                  <a:srgbClr val="4D4D4D"/>
                </a:solidFill>
                <a:highlight>
                  <a:srgbClr val="FFFFFF"/>
                </a:highlight>
              </a:rPr>
              <a:t>.</a:t>
            </a:r>
            <a:endParaRPr b="1" sz="1450">
              <a:solidFill>
                <a:srgbClr val="4D4D4D"/>
              </a:solidFill>
              <a:highlight>
                <a:srgbClr val="FFFFFF"/>
              </a:highlight>
            </a:endParaRPr>
          </a:p>
          <a:p>
            <a:pPr indent="0" lvl="0" marL="0" rtl="0" algn="l">
              <a:spcBef>
                <a:spcPts val="0"/>
              </a:spcBef>
              <a:spcAft>
                <a:spcPts val="0"/>
              </a:spcAft>
              <a:buNone/>
            </a:pPr>
            <a:r>
              <a:t/>
            </a:r>
            <a:endParaRPr sz="1200">
              <a:solidFill>
                <a:schemeClr val="dk1"/>
              </a:solidFill>
              <a:latin typeface="Poppins"/>
              <a:ea typeface="Poppins"/>
              <a:cs typeface="Poppins"/>
              <a:sym typeface="Poppins"/>
            </a:endParaRPr>
          </a:p>
          <a:p>
            <a:pPr indent="0" lvl="0" marL="457200" rtl="0" algn="l">
              <a:spcBef>
                <a:spcPts val="0"/>
              </a:spcBef>
              <a:spcAft>
                <a:spcPts val="0"/>
              </a:spcAft>
              <a:buNone/>
            </a:pPr>
            <a:r>
              <a:t/>
            </a:r>
            <a:endParaRPr sz="1000">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
                                        </p:tgtEl>
                                        <p:attrNameLst>
                                          <p:attrName>style.visibility</p:attrName>
                                        </p:attrNameLst>
                                      </p:cBhvr>
                                      <p:to>
                                        <p:strVal val="visible"/>
                                      </p:to>
                                    </p:set>
                                    <p:animEffect filter="fade" transition="in">
                                      <p:cBhvr>
                                        <p:cTn dur="1000"/>
                                        <p:tgtEl>
                                          <p:spTgt spid="24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000"/>
                                        <p:tgtEl>
                                          <p:spTgt spid="24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3"/>
                                        </p:tgtEl>
                                        <p:attrNameLst>
                                          <p:attrName>style.visibility</p:attrName>
                                        </p:attrNameLst>
                                      </p:cBhvr>
                                      <p:to>
                                        <p:strVal val="visible"/>
                                      </p:to>
                                    </p:set>
                                    <p:animEffect filter="fade" transition="in">
                                      <p:cBhvr>
                                        <p:cTn dur="1000"/>
                                        <p:tgtEl>
                                          <p:spTgt spid="24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
                                        </p:tgtEl>
                                        <p:attrNameLst>
                                          <p:attrName>style.visibility</p:attrName>
                                        </p:attrNameLst>
                                      </p:cBhvr>
                                      <p:to>
                                        <p:strVal val="visible"/>
                                      </p:to>
                                    </p:set>
                                    <p:animEffect filter="fade" transition="in">
                                      <p:cBhvr>
                                        <p:cTn dur="1000"/>
                                        <p:tgtEl>
                                          <p:spTgt spid="24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9"/>
          <p:cNvSpPr txBox="1"/>
          <p:nvPr/>
        </p:nvSpPr>
        <p:spPr>
          <a:xfrm>
            <a:off x="248700" y="919000"/>
            <a:ext cx="8512200" cy="4050600"/>
          </a:xfrm>
          <a:prstGeom prst="rect">
            <a:avLst/>
          </a:prstGeom>
          <a:noFill/>
          <a:ln>
            <a:noFill/>
          </a:ln>
        </p:spPr>
        <p:txBody>
          <a:bodyPr anchorCtr="0" anchor="t" bIns="91425" lIns="91425" spcFirstLastPara="1" rIns="91425" wrap="square" tIns="91425">
            <a:spAutoFit/>
          </a:bodyPr>
          <a:lstStyle/>
          <a:p>
            <a:pPr indent="0" lvl="0" marL="0" rtl="0" algn="l">
              <a:lnSpc>
                <a:spcPct val="114300"/>
              </a:lnSpc>
              <a:spcBef>
                <a:spcPts val="0"/>
              </a:spcBef>
              <a:spcAft>
                <a:spcPts val="0"/>
              </a:spcAft>
              <a:buNone/>
            </a:pPr>
            <a:r>
              <a:rPr b="1" lang="en-US" sz="1450">
                <a:solidFill>
                  <a:srgbClr val="4D4D4D"/>
                </a:solidFill>
                <a:highlight>
                  <a:schemeClr val="lt1"/>
                </a:highlight>
              </a:rPr>
              <a:t>Complete Step 1 What the World Needs of your own IkiGai (</a:t>
            </a:r>
            <a:r>
              <a:rPr lang="en-US" sz="1200">
                <a:solidFill>
                  <a:schemeClr val="dk1"/>
                </a:solidFill>
                <a:latin typeface="Poppins"/>
                <a:ea typeface="Poppins"/>
                <a:cs typeface="Poppins"/>
                <a:sym typeface="Poppins"/>
              </a:rPr>
              <a:t> </a:t>
            </a:r>
            <a:r>
              <a:rPr lang="en-US" sz="1200" u="sng">
                <a:solidFill>
                  <a:schemeClr val="hlink"/>
                </a:solidFill>
                <a:latin typeface="Poppins"/>
                <a:ea typeface="Poppins"/>
                <a:cs typeface="Poppins"/>
                <a:sym typeface="Poppins"/>
                <a:hlinkClick r:id="rId3"/>
              </a:rPr>
              <a:t>here</a:t>
            </a:r>
            <a:r>
              <a:rPr lang="en-US" sz="1200">
                <a:solidFill>
                  <a:schemeClr val="dk1"/>
                </a:solidFill>
                <a:latin typeface="Poppins"/>
                <a:ea typeface="Poppins"/>
                <a:cs typeface="Poppins"/>
                <a:sym typeface="Poppins"/>
              </a:rPr>
              <a:t>.</a:t>
            </a:r>
            <a:r>
              <a:rPr b="1" lang="en-US" sz="1450">
                <a:solidFill>
                  <a:srgbClr val="4D4D4D"/>
                </a:solidFill>
                <a:highlight>
                  <a:schemeClr val="lt1"/>
                </a:highlight>
              </a:rPr>
              <a:t>)</a:t>
            </a:r>
            <a:endParaRPr b="1" sz="1450">
              <a:solidFill>
                <a:srgbClr val="4D4D4D"/>
              </a:solidFill>
              <a:highlight>
                <a:schemeClr val="lt1"/>
              </a:highlight>
            </a:endParaRPr>
          </a:p>
          <a:p>
            <a:pPr indent="0" lvl="0" marL="0" rtl="0" algn="l">
              <a:lnSpc>
                <a:spcPct val="114300"/>
              </a:lnSpc>
              <a:spcBef>
                <a:spcPts val="0"/>
              </a:spcBef>
              <a:spcAft>
                <a:spcPts val="0"/>
              </a:spcAft>
              <a:buNone/>
            </a:pPr>
            <a:r>
              <a:rPr b="1" lang="en-US" sz="1450">
                <a:solidFill>
                  <a:srgbClr val="4D4D4D"/>
                </a:solidFill>
                <a:highlight>
                  <a:srgbClr val="FFFFFF"/>
                </a:highlight>
              </a:rPr>
              <a:t>.</a:t>
            </a:r>
            <a:endParaRPr b="1" sz="1450">
              <a:solidFill>
                <a:srgbClr val="4D4D4D"/>
              </a:solidFill>
              <a:highlight>
                <a:srgbClr val="FFFFFF"/>
              </a:highlight>
            </a:endParaRPr>
          </a:p>
          <a:p>
            <a:pPr indent="0" lvl="0" marL="0" rtl="0" algn="l">
              <a:spcBef>
                <a:spcPts val="0"/>
              </a:spcBef>
              <a:spcAft>
                <a:spcPts val="0"/>
              </a:spcAft>
              <a:buNone/>
            </a:pPr>
            <a:r>
              <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Become knowledgeable about the </a:t>
            </a:r>
            <a:r>
              <a:rPr b="1" lang="en-US" sz="1200">
                <a:solidFill>
                  <a:schemeClr val="dk1"/>
                </a:solidFill>
                <a:latin typeface="Poppins"/>
                <a:ea typeface="Poppins"/>
                <a:cs typeface="Poppins"/>
                <a:sym typeface="Poppins"/>
              </a:rPr>
              <a:t>data roles and their requirements in the marketplace</a:t>
            </a:r>
            <a:endParaRPr b="1" sz="1200">
              <a:solidFill>
                <a:schemeClr val="dk1"/>
              </a:solidFill>
              <a:latin typeface="Poppins"/>
              <a:ea typeface="Poppins"/>
              <a:cs typeface="Poppins"/>
              <a:sym typeface="Poppins"/>
            </a:endParaRPr>
          </a:p>
          <a:p>
            <a:pPr indent="0" lvl="0" marL="457200" rtl="0" algn="l">
              <a:spcBef>
                <a:spcPts val="0"/>
              </a:spcBef>
              <a:spcAft>
                <a:spcPts val="0"/>
              </a:spcAft>
              <a:buNone/>
            </a:pPr>
            <a:r>
              <a:t/>
            </a:r>
            <a:endParaRPr sz="1200">
              <a:solidFill>
                <a:schemeClr val="dk1"/>
              </a:solidFill>
              <a:latin typeface="Poppins"/>
              <a:ea typeface="Poppins"/>
              <a:cs typeface="Poppins"/>
              <a:sym typeface="Poppins"/>
            </a:endParaRPr>
          </a:p>
          <a:p>
            <a:pPr indent="0" lvl="0" marL="0" rtl="0" algn="l">
              <a:spcBef>
                <a:spcPts val="0"/>
              </a:spcBef>
              <a:spcAft>
                <a:spcPts val="0"/>
              </a:spcAft>
              <a:buNone/>
            </a:pPr>
            <a:r>
              <a:t/>
            </a:r>
            <a:endParaRPr sz="1200">
              <a:solidFill>
                <a:schemeClr val="dk1"/>
              </a:solidFill>
              <a:latin typeface="Poppins"/>
              <a:ea typeface="Poppins"/>
              <a:cs typeface="Poppins"/>
              <a:sym typeface="Poppins"/>
            </a:endParaRPr>
          </a:p>
          <a:p>
            <a:pPr indent="0" lvl="0" marL="0" rtl="0" algn="l">
              <a:spcBef>
                <a:spcPts val="0"/>
              </a:spcBef>
              <a:spcAft>
                <a:spcPts val="0"/>
              </a:spcAft>
              <a:buNone/>
            </a:pPr>
            <a:r>
              <a:t/>
            </a:r>
            <a:endParaRPr sz="1200">
              <a:solidFill>
                <a:schemeClr val="dk1"/>
              </a:solidFill>
              <a:latin typeface="Poppins"/>
              <a:ea typeface="Poppins"/>
              <a:cs typeface="Poppins"/>
              <a:sym typeface="Poppins"/>
            </a:endParaRPr>
          </a:p>
          <a:p>
            <a:pPr indent="0" lvl="0" marL="457200" rtl="0" algn="l">
              <a:lnSpc>
                <a:spcPct val="114300"/>
              </a:lnSpc>
              <a:spcBef>
                <a:spcPts val="0"/>
              </a:spcBef>
              <a:spcAft>
                <a:spcPts val="0"/>
              </a:spcAft>
              <a:buNone/>
            </a:pPr>
            <a:r>
              <a:t/>
            </a:r>
            <a:endParaRPr>
              <a:solidFill>
                <a:schemeClr val="dk1"/>
              </a:solidFill>
              <a:latin typeface="Poppins"/>
              <a:ea typeface="Poppins"/>
              <a:cs typeface="Poppins"/>
              <a:sym typeface="Poppins"/>
            </a:endParaRPr>
          </a:p>
          <a:p>
            <a:pPr indent="0" lvl="0" marL="457200" rtl="0" algn="l">
              <a:lnSpc>
                <a:spcPct val="114300"/>
              </a:lnSpc>
              <a:spcBef>
                <a:spcPts val="0"/>
              </a:spcBef>
              <a:spcAft>
                <a:spcPts val="0"/>
              </a:spcAft>
              <a:buNone/>
            </a:pPr>
            <a:r>
              <a:t/>
            </a:r>
            <a:endParaRPr>
              <a:solidFill>
                <a:schemeClr val="dk1"/>
              </a:solidFill>
              <a:latin typeface="Poppins"/>
              <a:ea typeface="Poppins"/>
              <a:cs typeface="Poppins"/>
              <a:sym typeface="Poppins"/>
            </a:endParaRPr>
          </a:p>
          <a:p>
            <a:pPr indent="-304800" lvl="0" marL="457200" rtl="0" algn="l">
              <a:spcBef>
                <a:spcPts val="0"/>
              </a:spcBef>
              <a:spcAft>
                <a:spcPts val="0"/>
              </a:spcAft>
              <a:buClr>
                <a:srgbClr val="4D4D4D"/>
              </a:buClr>
              <a:buSzPts val="1200"/>
              <a:buChar char="●"/>
            </a:pPr>
            <a:r>
              <a:rPr lang="en-US" sz="1200">
                <a:solidFill>
                  <a:schemeClr val="dk1"/>
                </a:solidFill>
                <a:latin typeface="Poppins"/>
                <a:ea typeface="Poppins"/>
                <a:cs typeface="Poppins"/>
                <a:sym typeface="Poppins"/>
              </a:rPr>
              <a:t>Watch </a:t>
            </a:r>
            <a:r>
              <a:rPr b="1" lang="en-US" sz="1200" u="sng">
                <a:solidFill>
                  <a:schemeClr val="dk1"/>
                </a:solidFill>
                <a:latin typeface="Poppins"/>
                <a:ea typeface="Poppins"/>
                <a:cs typeface="Poppins"/>
                <a:sym typeface="Poppins"/>
                <a:hlinkClick r:id="rId4">
                  <a:extLst>
                    <a:ext uri="{A12FA001-AC4F-418D-AE19-62706E023703}">
                      <ahyp:hlinkClr val="tx"/>
                    </a:ext>
                  </a:extLst>
                </a:hlinkClick>
              </a:rPr>
              <a:t>YouTube Transitional Videos</a:t>
            </a:r>
            <a:r>
              <a:rPr b="1" lang="en-US" sz="1200">
                <a:solidFill>
                  <a:schemeClr val="dk1"/>
                </a:solidFill>
                <a:latin typeface="Poppins"/>
                <a:ea typeface="Poppins"/>
                <a:cs typeface="Poppins"/>
                <a:sym typeface="Poppins"/>
              </a:rPr>
              <a:t> </a:t>
            </a:r>
            <a:r>
              <a:rPr lang="en-US" sz="1200">
                <a:solidFill>
                  <a:schemeClr val="dk1"/>
                </a:solidFill>
                <a:latin typeface="Poppins"/>
                <a:ea typeface="Poppins"/>
                <a:cs typeface="Poppins"/>
                <a:sym typeface="Poppins"/>
              </a:rPr>
              <a:t>of people of similar background to you who transitioned to data roles. </a:t>
            </a:r>
            <a:endParaRPr sz="1200">
              <a:solidFill>
                <a:schemeClr val="dk1"/>
              </a:solidFill>
              <a:latin typeface="Poppins"/>
              <a:ea typeface="Poppins"/>
              <a:cs typeface="Poppins"/>
              <a:sym typeface="Poppins"/>
            </a:endParaRPr>
          </a:p>
          <a:p>
            <a:pPr indent="0" lvl="0" marL="457200" rtl="0" algn="l">
              <a:spcBef>
                <a:spcPts val="0"/>
              </a:spcBef>
              <a:spcAft>
                <a:spcPts val="0"/>
              </a:spcAft>
              <a:buNone/>
            </a:pPr>
            <a:r>
              <a:t/>
            </a:r>
            <a:endParaRPr sz="1200">
              <a:solidFill>
                <a:schemeClr val="dk1"/>
              </a:solidFill>
              <a:latin typeface="Poppins"/>
              <a:ea typeface="Poppins"/>
              <a:cs typeface="Poppins"/>
              <a:sym typeface="Poppins"/>
            </a:endParaRPr>
          </a:p>
          <a:p>
            <a:pPr indent="-304800" lvl="0" marL="457200" rtl="0" algn="l">
              <a:spcBef>
                <a:spcPts val="0"/>
              </a:spcBef>
              <a:spcAft>
                <a:spcPts val="0"/>
              </a:spcAft>
              <a:buSzPts val="1200"/>
              <a:buChar char="●"/>
            </a:pPr>
            <a:r>
              <a:rPr lang="en-US" sz="1200">
                <a:solidFill>
                  <a:schemeClr val="dk1"/>
                </a:solidFill>
                <a:latin typeface="Poppins"/>
                <a:ea typeface="Poppins"/>
                <a:cs typeface="Poppins"/>
                <a:sym typeface="Poppins"/>
              </a:rPr>
              <a:t>Join </a:t>
            </a:r>
            <a:r>
              <a:rPr b="1" lang="en-US" sz="1200">
                <a:solidFill>
                  <a:schemeClr val="dk1"/>
                </a:solidFill>
                <a:latin typeface="Poppins"/>
                <a:ea typeface="Poppins"/>
                <a:cs typeface="Poppins"/>
                <a:sym typeface="Poppins"/>
              </a:rPr>
              <a:t>DataTalks.Club</a:t>
            </a:r>
            <a:r>
              <a:rPr lang="en-US" sz="1200">
                <a:solidFill>
                  <a:schemeClr val="dk1"/>
                </a:solidFill>
                <a:latin typeface="Poppins"/>
                <a:ea typeface="Poppins"/>
                <a:cs typeface="Poppins"/>
                <a:sym typeface="Poppins"/>
              </a:rPr>
              <a:t> where you will find many interviews with people who have transitioned into data. </a:t>
            </a:r>
            <a:endParaRPr sz="1200">
              <a:solidFill>
                <a:schemeClr val="dk1"/>
              </a:solidFill>
              <a:latin typeface="Poppins"/>
              <a:ea typeface="Poppins"/>
              <a:cs typeface="Poppins"/>
              <a:sym typeface="Poppins"/>
            </a:endParaRPr>
          </a:p>
          <a:p>
            <a:pPr indent="0" lvl="0" marL="457200" rtl="0" algn="l">
              <a:spcBef>
                <a:spcPts val="0"/>
              </a:spcBef>
              <a:spcAft>
                <a:spcPts val="0"/>
              </a:spcAft>
              <a:buNone/>
            </a:pPr>
            <a:r>
              <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Join the </a:t>
            </a:r>
            <a:r>
              <a:rPr b="1" lang="en-US" sz="1200">
                <a:solidFill>
                  <a:schemeClr val="dk1"/>
                </a:solidFill>
                <a:latin typeface="Poppins"/>
                <a:ea typeface="Poppins"/>
                <a:cs typeface="Poppins"/>
                <a:sym typeface="Poppins"/>
              </a:rPr>
              <a:t>AI Guild</a:t>
            </a:r>
            <a:r>
              <a:rPr lang="en-US" sz="1200">
                <a:solidFill>
                  <a:schemeClr val="dk1"/>
                </a:solidFill>
                <a:latin typeface="Poppins"/>
                <a:ea typeface="Poppins"/>
                <a:cs typeface="Poppins"/>
                <a:sym typeface="Poppins"/>
              </a:rPr>
              <a:t> and attend their talks on data roles and transitioning</a:t>
            </a:r>
            <a:endParaRPr sz="1200">
              <a:solidFill>
                <a:schemeClr val="dk1"/>
              </a:solidFill>
              <a:latin typeface="Poppins"/>
              <a:ea typeface="Poppins"/>
              <a:cs typeface="Poppins"/>
              <a:sym typeface="Poppins"/>
            </a:endParaRPr>
          </a:p>
          <a:p>
            <a:pPr indent="0" lvl="0" marL="0" rtl="0" algn="l">
              <a:spcBef>
                <a:spcPts val="0"/>
              </a:spcBef>
              <a:spcAft>
                <a:spcPts val="0"/>
              </a:spcAft>
              <a:buNone/>
            </a:pPr>
            <a:r>
              <a:t/>
            </a:r>
            <a:endParaRPr sz="1200">
              <a:latin typeface="Poppins"/>
              <a:ea typeface="Poppins"/>
              <a:cs typeface="Poppins"/>
              <a:sym typeface="Poppins"/>
            </a:endParaRPr>
          </a:p>
          <a:p>
            <a:pPr indent="0" lvl="0" marL="0" rtl="0" algn="l">
              <a:spcBef>
                <a:spcPts val="0"/>
              </a:spcBef>
              <a:spcAft>
                <a:spcPts val="0"/>
              </a:spcAft>
              <a:buNone/>
            </a:pPr>
            <a:r>
              <a:t/>
            </a:r>
            <a:endParaRPr>
              <a:latin typeface="Poppins"/>
              <a:ea typeface="Poppins"/>
              <a:cs typeface="Poppins"/>
              <a:sym typeface="Poppins"/>
            </a:endParaRPr>
          </a:p>
          <a:p>
            <a:pPr indent="0" lvl="0" marL="457200" rtl="0" algn="l">
              <a:lnSpc>
                <a:spcPct val="114300"/>
              </a:lnSpc>
              <a:spcBef>
                <a:spcPts val="0"/>
              </a:spcBef>
              <a:spcAft>
                <a:spcPts val="0"/>
              </a:spcAft>
              <a:buNone/>
            </a:pPr>
            <a:r>
              <a:t/>
            </a:r>
            <a:endParaRPr>
              <a:solidFill>
                <a:schemeClr val="dk1"/>
              </a:solidFill>
              <a:latin typeface="Poppins"/>
              <a:ea typeface="Poppins"/>
              <a:cs typeface="Poppins"/>
              <a:sym typeface="Poppins"/>
            </a:endParaRPr>
          </a:p>
          <a:p>
            <a:pPr indent="0" lvl="0" marL="0" rtl="0" algn="l">
              <a:spcBef>
                <a:spcPts val="0"/>
              </a:spcBef>
              <a:spcAft>
                <a:spcPts val="0"/>
              </a:spcAft>
              <a:buNone/>
            </a:pPr>
            <a:r>
              <a:t/>
            </a:r>
            <a:endParaRPr sz="1200">
              <a:solidFill>
                <a:schemeClr val="dk1"/>
              </a:solidFill>
              <a:latin typeface="Poppins"/>
              <a:ea typeface="Poppins"/>
              <a:cs typeface="Poppins"/>
              <a:sym typeface="Poppins"/>
            </a:endParaRPr>
          </a:p>
        </p:txBody>
      </p:sp>
      <p:sp>
        <p:nvSpPr>
          <p:cNvPr id="254" name="Google Shape;254;p29"/>
          <p:cNvSpPr/>
          <p:nvPr/>
        </p:nvSpPr>
        <p:spPr>
          <a:xfrm>
            <a:off x="644350" y="2554800"/>
            <a:ext cx="180900" cy="192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9"/>
          <p:cNvSpPr txBox="1"/>
          <p:nvPr/>
        </p:nvSpPr>
        <p:spPr>
          <a:xfrm>
            <a:off x="6172200" y="1345225"/>
            <a:ext cx="276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oppins"/>
              <a:ea typeface="Poppins"/>
              <a:cs typeface="Poppins"/>
              <a:sym typeface="Poppins"/>
            </a:endParaRPr>
          </a:p>
        </p:txBody>
      </p:sp>
      <p:pic>
        <p:nvPicPr>
          <p:cNvPr id="256" name="Google Shape;256;p29"/>
          <p:cNvPicPr preferRelativeResize="0"/>
          <p:nvPr/>
        </p:nvPicPr>
        <p:blipFill>
          <a:blip r:embed="rId5">
            <a:alphaModFix/>
          </a:blip>
          <a:stretch>
            <a:fillRect/>
          </a:stretch>
        </p:blipFill>
        <p:spPr>
          <a:xfrm>
            <a:off x="7230775" y="284600"/>
            <a:ext cx="1848475" cy="1397100"/>
          </a:xfrm>
          <a:prstGeom prst="rect">
            <a:avLst/>
          </a:prstGeom>
          <a:noFill/>
          <a:ln>
            <a:noFill/>
          </a:ln>
        </p:spPr>
      </p:pic>
      <p:sp>
        <p:nvSpPr>
          <p:cNvPr id="257" name="Google Shape;257;p29"/>
          <p:cNvSpPr txBox="1"/>
          <p:nvPr>
            <p:ph type="title"/>
          </p:nvPr>
        </p:nvSpPr>
        <p:spPr>
          <a:xfrm>
            <a:off x="233876" y="316025"/>
            <a:ext cx="7728000" cy="805500"/>
          </a:xfrm>
          <a:prstGeom prst="rect">
            <a:avLst/>
          </a:prstGeom>
        </p:spPr>
        <p:txBody>
          <a:bodyPr anchorCtr="0" anchor="t" bIns="91400" lIns="91400" spcFirstLastPara="1" rIns="91400" wrap="square" tIns="91400">
            <a:noAutofit/>
          </a:bodyPr>
          <a:lstStyle/>
          <a:p>
            <a:pPr indent="0" lvl="0" marL="0" rtl="0" algn="l">
              <a:spcBef>
                <a:spcPts val="0"/>
              </a:spcBef>
              <a:spcAft>
                <a:spcPts val="0"/>
              </a:spcAft>
              <a:buNone/>
            </a:pPr>
            <a:r>
              <a:rPr lang="en-US" sz="2200">
                <a:solidFill>
                  <a:srgbClr val="F1C232"/>
                </a:solidFill>
              </a:rPr>
              <a:t>Follow Up Exercise: Create Your IkiGai </a:t>
            </a:r>
            <a:endParaRPr sz="2200"/>
          </a:p>
        </p:txBody>
      </p:sp>
      <p:pic>
        <p:nvPicPr>
          <p:cNvPr id="258" name="Google Shape;258;p29"/>
          <p:cNvPicPr preferRelativeResize="0"/>
          <p:nvPr/>
        </p:nvPicPr>
        <p:blipFill>
          <a:blip r:embed="rId6">
            <a:alphaModFix/>
          </a:blip>
          <a:stretch>
            <a:fillRect/>
          </a:stretch>
        </p:blipFill>
        <p:spPr>
          <a:xfrm>
            <a:off x="233875" y="1941600"/>
            <a:ext cx="1203857" cy="805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0"/>
          <p:cNvSpPr txBox="1"/>
          <p:nvPr/>
        </p:nvSpPr>
        <p:spPr>
          <a:xfrm>
            <a:off x="248700" y="919000"/>
            <a:ext cx="8512200" cy="3681300"/>
          </a:xfrm>
          <a:prstGeom prst="rect">
            <a:avLst/>
          </a:prstGeom>
          <a:noFill/>
          <a:ln>
            <a:noFill/>
          </a:ln>
        </p:spPr>
        <p:txBody>
          <a:bodyPr anchorCtr="0" anchor="t" bIns="91425" lIns="91425" spcFirstLastPara="1" rIns="91425" wrap="square" tIns="91425">
            <a:spAutoFit/>
          </a:bodyPr>
          <a:lstStyle/>
          <a:p>
            <a:pPr indent="0" lvl="0" marL="0" rtl="0" algn="l">
              <a:lnSpc>
                <a:spcPct val="114300"/>
              </a:lnSpc>
              <a:spcBef>
                <a:spcPts val="0"/>
              </a:spcBef>
              <a:spcAft>
                <a:spcPts val="0"/>
              </a:spcAft>
              <a:buNone/>
            </a:pPr>
            <a:r>
              <a:rPr b="1" lang="en-US" sz="1450">
                <a:solidFill>
                  <a:srgbClr val="4D4D4D"/>
                </a:solidFill>
                <a:highlight>
                  <a:schemeClr val="lt1"/>
                </a:highlight>
              </a:rPr>
              <a:t>Complete Step 1 What the World Needs of your own IkiGai (</a:t>
            </a:r>
            <a:r>
              <a:rPr lang="en-US" sz="1200">
                <a:solidFill>
                  <a:schemeClr val="dk1"/>
                </a:solidFill>
                <a:latin typeface="Poppins"/>
                <a:ea typeface="Poppins"/>
                <a:cs typeface="Poppins"/>
                <a:sym typeface="Poppins"/>
              </a:rPr>
              <a:t> </a:t>
            </a:r>
            <a:r>
              <a:rPr lang="en-US" sz="1200" u="sng">
                <a:solidFill>
                  <a:schemeClr val="hlink"/>
                </a:solidFill>
                <a:latin typeface="Poppins"/>
                <a:ea typeface="Poppins"/>
                <a:cs typeface="Poppins"/>
                <a:sym typeface="Poppins"/>
                <a:hlinkClick r:id="rId3"/>
              </a:rPr>
              <a:t>here</a:t>
            </a:r>
            <a:r>
              <a:rPr lang="en-US" sz="1200">
                <a:solidFill>
                  <a:schemeClr val="dk1"/>
                </a:solidFill>
                <a:latin typeface="Poppins"/>
                <a:ea typeface="Poppins"/>
                <a:cs typeface="Poppins"/>
                <a:sym typeface="Poppins"/>
              </a:rPr>
              <a:t>.</a:t>
            </a:r>
            <a:r>
              <a:rPr b="1" lang="en-US" sz="1450">
                <a:solidFill>
                  <a:srgbClr val="4D4D4D"/>
                </a:solidFill>
                <a:highlight>
                  <a:schemeClr val="lt1"/>
                </a:highlight>
              </a:rPr>
              <a:t>)</a:t>
            </a:r>
            <a:endParaRPr b="1" sz="1450">
              <a:solidFill>
                <a:srgbClr val="4D4D4D"/>
              </a:solidFill>
              <a:highlight>
                <a:schemeClr val="lt1"/>
              </a:highlight>
            </a:endParaRPr>
          </a:p>
          <a:p>
            <a:pPr indent="0" lvl="0" marL="0" rtl="0" algn="l">
              <a:lnSpc>
                <a:spcPct val="114300"/>
              </a:lnSpc>
              <a:spcBef>
                <a:spcPts val="0"/>
              </a:spcBef>
              <a:spcAft>
                <a:spcPts val="0"/>
              </a:spcAft>
              <a:buNone/>
            </a:pPr>
            <a:r>
              <a:rPr b="1" lang="en-US" sz="1450">
                <a:solidFill>
                  <a:srgbClr val="4D4D4D"/>
                </a:solidFill>
                <a:highlight>
                  <a:srgbClr val="FFFFFF"/>
                </a:highlight>
              </a:rPr>
              <a:t>.</a:t>
            </a:r>
            <a:endParaRPr b="1" sz="1450">
              <a:solidFill>
                <a:srgbClr val="4D4D4D"/>
              </a:solidFill>
              <a:highlight>
                <a:srgbClr val="FFFFFF"/>
              </a:highlight>
            </a:endParaRPr>
          </a:p>
          <a:p>
            <a:pPr indent="0" lvl="0" marL="0" rtl="0" algn="l">
              <a:spcBef>
                <a:spcPts val="0"/>
              </a:spcBef>
              <a:spcAft>
                <a:spcPts val="0"/>
              </a:spcAft>
              <a:buNone/>
            </a:pPr>
            <a:r>
              <a:t/>
            </a:r>
            <a:endParaRPr b="1"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Develop a deeper knowledge of how ML or analytics are being used in industries/domains that resonate with you</a:t>
            </a:r>
            <a:endParaRPr sz="1200">
              <a:solidFill>
                <a:schemeClr val="dk1"/>
              </a:solidFill>
              <a:latin typeface="Poppins"/>
              <a:ea typeface="Poppins"/>
              <a:cs typeface="Poppins"/>
              <a:sym typeface="Poppins"/>
            </a:endParaRPr>
          </a:p>
          <a:p>
            <a:pPr indent="0" lvl="0" marL="457200" rtl="0" algn="l">
              <a:spcBef>
                <a:spcPts val="0"/>
              </a:spcBef>
              <a:spcAft>
                <a:spcPts val="0"/>
              </a:spcAft>
              <a:buNone/>
            </a:pPr>
            <a:r>
              <a:t/>
            </a:r>
            <a:endParaRPr sz="1200">
              <a:solidFill>
                <a:schemeClr val="dk1"/>
              </a:solidFill>
              <a:latin typeface="Poppins"/>
              <a:ea typeface="Poppins"/>
              <a:cs typeface="Poppins"/>
              <a:sym typeface="Poppins"/>
            </a:endParaRPr>
          </a:p>
          <a:p>
            <a:pPr indent="0" lvl="0" marL="0" rtl="0" algn="l">
              <a:spcBef>
                <a:spcPts val="0"/>
              </a:spcBef>
              <a:spcAft>
                <a:spcPts val="0"/>
              </a:spcAft>
              <a:buNone/>
            </a:pPr>
            <a:r>
              <a:t/>
            </a:r>
            <a:endParaRPr sz="1200">
              <a:solidFill>
                <a:schemeClr val="dk1"/>
              </a:solidFill>
              <a:latin typeface="Poppins"/>
              <a:ea typeface="Poppins"/>
              <a:cs typeface="Poppins"/>
              <a:sym typeface="Poppins"/>
            </a:endParaRPr>
          </a:p>
          <a:p>
            <a:pPr indent="0" lvl="0" marL="0" rtl="0" algn="l">
              <a:spcBef>
                <a:spcPts val="0"/>
              </a:spcBef>
              <a:spcAft>
                <a:spcPts val="0"/>
              </a:spcAft>
              <a:buNone/>
            </a:pPr>
            <a:r>
              <a:t/>
            </a:r>
            <a:endParaRPr sz="1200">
              <a:solidFill>
                <a:schemeClr val="dk1"/>
              </a:solidFill>
              <a:latin typeface="Poppins"/>
              <a:ea typeface="Poppins"/>
              <a:cs typeface="Poppins"/>
              <a:sym typeface="Poppins"/>
            </a:endParaRPr>
          </a:p>
          <a:p>
            <a:pPr indent="0" lvl="0" marL="457200" rtl="0" algn="l">
              <a:lnSpc>
                <a:spcPct val="114300"/>
              </a:lnSpc>
              <a:spcBef>
                <a:spcPts val="0"/>
              </a:spcBef>
              <a:spcAft>
                <a:spcPts val="0"/>
              </a:spcAft>
              <a:buNone/>
            </a:pPr>
            <a:r>
              <a:t/>
            </a:r>
            <a:endParaRPr>
              <a:solidFill>
                <a:schemeClr val="dk1"/>
              </a:solidFill>
              <a:latin typeface="Poppins"/>
              <a:ea typeface="Poppins"/>
              <a:cs typeface="Poppins"/>
              <a:sym typeface="Poppins"/>
            </a:endParaRPr>
          </a:p>
          <a:p>
            <a:pPr indent="0" lvl="0" marL="457200" rtl="0" algn="l">
              <a:lnSpc>
                <a:spcPct val="114300"/>
              </a:lnSpc>
              <a:spcBef>
                <a:spcPts val="0"/>
              </a:spcBef>
              <a:spcAft>
                <a:spcPts val="0"/>
              </a:spcAft>
              <a:buNone/>
            </a:pPr>
            <a:r>
              <a:t/>
            </a:r>
            <a:endParaRPr>
              <a:solidFill>
                <a:schemeClr val="dk1"/>
              </a:solidFill>
              <a:latin typeface="Poppins"/>
              <a:ea typeface="Poppins"/>
              <a:cs typeface="Poppins"/>
              <a:sym typeface="Poppins"/>
            </a:endParaRPr>
          </a:p>
          <a:p>
            <a:pPr indent="0" lvl="0" marL="457200" rtl="0" algn="l">
              <a:lnSpc>
                <a:spcPct val="114300"/>
              </a:lnSpc>
              <a:spcBef>
                <a:spcPts val="0"/>
              </a:spcBef>
              <a:spcAft>
                <a:spcPts val="0"/>
              </a:spcAft>
              <a:buNone/>
            </a:pPr>
            <a:r>
              <a:t/>
            </a:r>
            <a:endParaRPr>
              <a:solidFill>
                <a:schemeClr val="dk1"/>
              </a:solidFill>
              <a:latin typeface="Poppins"/>
              <a:ea typeface="Poppins"/>
              <a:cs typeface="Poppins"/>
              <a:sym typeface="Poppins"/>
            </a:endParaRPr>
          </a:p>
          <a:p>
            <a:pPr indent="-317500" lvl="0" marL="457200" rtl="0" algn="l">
              <a:lnSpc>
                <a:spcPct val="114300"/>
              </a:lnSpc>
              <a:spcBef>
                <a:spcPts val="0"/>
              </a:spcBef>
              <a:spcAft>
                <a:spcPts val="0"/>
              </a:spcAft>
              <a:buClr>
                <a:srgbClr val="4D4D4D"/>
              </a:buClr>
              <a:buSzPts val="1400"/>
              <a:buChar char="●"/>
            </a:pPr>
            <a:r>
              <a:rPr lang="en-US">
                <a:solidFill>
                  <a:schemeClr val="dk1"/>
                </a:solidFill>
                <a:latin typeface="Poppins"/>
                <a:ea typeface="Poppins"/>
                <a:cs typeface="Poppins"/>
                <a:sym typeface="Poppins"/>
              </a:rPr>
              <a:t>Read </a:t>
            </a:r>
            <a:r>
              <a:rPr b="1" lang="en-US" u="sng">
                <a:solidFill>
                  <a:schemeClr val="dk1"/>
                </a:solidFill>
                <a:latin typeface="Poppins"/>
                <a:ea typeface="Poppins"/>
                <a:cs typeface="Poppins"/>
                <a:sym typeface="Poppins"/>
                <a:hlinkClick r:id="rId4">
                  <a:extLst>
                    <a:ext uri="{A12FA001-AC4F-418D-AE19-62706E023703}">
                      <ahyp:hlinkClr val="tx"/>
                    </a:ext>
                  </a:extLst>
                </a:hlinkClick>
              </a:rPr>
              <a:t>ML Trend Reports</a:t>
            </a:r>
            <a:r>
              <a:rPr lang="en-US">
                <a:solidFill>
                  <a:schemeClr val="dk1"/>
                </a:solidFill>
                <a:latin typeface="Poppins"/>
                <a:ea typeface="Poppins"/>
                <a:cs typeface="Poppins"/>
                <a:sym typeface="Poppins"/>
              </a:rPr>
              <a:t> , </a:t>
            </a:r>
            <a:r>
              <a:rPr b="1" lang="en-US" u="sng">
                <a:solidFill>
                  <a:schemeClr val="dk1"/>
                </a:solidFill>
                <a:latin typeface="Poppins"/>
                <a:ea typeface="Poppins"/>
                <a:cs typeface="Poppins"/>
                <a:sym typeface="Poppins"/>
                <a:hlinkClick r:id="rId5">
                  <a:extLst>
                    <a:ext uri="{A12FA001-AC4F-418D-AE19-62706E023703}">
                      <ahyp:hlinkClr val="tx"/>
                    </a:ext>
                  </a:extLst>
                </a:hlinkClick>
              </a:rPr>
              <a:t>Recruitment Trend Reports</a:t>
            </a:r>
            <a:r>
              <a:rPr lang="en-US">
                <a:solidFill>
                  <a:schemeClr val="dk1"/>
                </a:solidFill>
                <a:latin typeface="Poppins"/>
                <a:ea typeface="Poppins"/>
                <a:cs typeface="Poppins"/>
                <a:sym typeface="Poppins"/>
              </a:rPr>
              <a:t> and </a:t>
            </a:r>
            <a:r>
              <a:rPr b="1" lang="en-US" u="sng">
                <a:solidFill>
                  <a:schemeClr val="dk1"/>
                </a:solidFill>
                <a:latin typeface="Poppins"/>
                <a:ea typeface="Poppins"/>
                <a:cs typeface="Poppins"/>
                <a:sym typeface="Poppins"/>
                <a:hlinkClick r:id="rId6">
                  <a:extLst>
                    <a:ext uri="{A12FA001-AC4F-418D-AE19-62706E023703}">
                      <ahyp:hlinkClr val="tx"/>
                    </a:ext>
                  </a:extLst>
                </a:hlinkClick>
              </a:rPr>
              <a:t>AI User Cases</a:t>
            </a:r>
            <a:r>
              <a:rPr lang="en-US">
                <a:solidFill>
                  <a:schemeClr val="dk1"/>
                </a:solidFill>
                <a:latin typeface="Poppins"/>
                <a:ea typeface="Poppins"/>
                <a:cs typeface="Poppins"/>
                <a:sym typeface="Poppins"/>
              </a:rPr>
              <a:t> to understand what the world wants</a:t>
            </a:r>
            <a:endParaRPr>
              <a:solidFill>
                <a:schemeClr val="dk1"/>
              </a:solidFill>
              <a:latin typeface="Poppins"/>
              <a:ea typeface="Poppins"/>
              <a:cs typeface="Poppins"/>
              <a:sym typeface="Poppins"/>
            </a:endParaRPr>
          </a:p>
          <a:p>
            <a:pPr indent="-317500" lvl="0" marL="457200" rtl="0" algn="l">
              <a:spcBef>
                <a:spcPts val="0"/>
              </a:spcBef>
              <a:spcAft>
                <a:spcPts val="0"/>
              </a:spcAft>
              <a:buClr>
                <a:srgbClr val="4D4D4D"/>
              </a:buClr>
              <a:buSzPts val="1400"/>
              <a:buChar char="●"/>
            </a:pPr>
            <a:r>
              <a:rPr lang="en-US">
                <a:solidFill>
                  <a:schemeClr val="dk1"/>
                </a:solidFill>
                <a:latin typeface="Poppins"/>
                <a:ea typeface="Poppins"/>
                <a:cs typeface="Poppins"/>
                <a:sym typeface="Poppins"/>
              </a:rPr>
              <a:t>Speak</a:t>
            </a:r>
            <a:r>
              <a:rPr lang="en-US">
                <a:solidFill>
                  <a:srgbClr val="010101"/>
                </a:solidFill>
                <a:latin typeface="Poppins"/>
                <a:ea typeface="Poppins"/>
                <a:cs typeface="Poppins"/>
                <a:sym typeface="Poppins"/>
              </a:rPr>
              <a:t> to</a:t>
            </a:r>
            <a:r>
              <a:rPr b="1" lang="en-US">
                <a:solidFill>
                  <a:srgbClr val="010101"/>
                </a:solidFill>
                <a:latin typeface="Poppins"/>
                <a:ea typeface="Poppins"/>
                <a:cs typeface="Poppins"/>
                <a:sym typeface="Poppins"/>
              </a:rPr>
              <a:t> </a:t>
            </a:r>
            <a:r>
              <a:rPr b="1" lang="en-US" u="sng">
                <a:solidFill>
                  <a:srgbClr val="010101"/>
                </a:solidFill>
                <a:latin typeface="Poppins"/>
                <a:ea typeface="Poppins"/>
                <a:cs typeface="Poppins"/>
                <a:sym typeface="Poppins"/>
                <a:hlinkClick r:id="rId7">
                  <a:extLst>
                    <a:ext uri="{A12FA001-AC4F-418D-AE19-62706E023703}">
                      <ahyp:hlinkClr val="tx"/>
                    </a:ext>
                  </a:extLst>
                </a:hlinkClick>
              </a:rPr>
              <a:t>people who already work in data roles</a:t>
            </a:r>
            <a:r>
              <a:rPr lang="en-US">
                <a:solidFill>
                  <a:schemeClr val="dk1"/>
                </a:solidFill>
                <a:latin typeface="Poppins"/>
                <a:ea typeface="Poppins"/>
                <a:cs typeface="Poppins"/>
                <a:sym typeface="Poppins"/>
              </a:rPr>
              <a:t> as they already know the answers</a:t>
            </a:r>
            <a:endParaRPr>
              <a:solidFill>
                <a:schemeClr val="dk1"/>
              </a:solidFill>
              <a:latin typeface="Poppins"/>
              <a:ea typeface="Poppins"/>
              <a:cs typeface="Poppins"/>
              <a:sym typeface="Poppins"/>
            </a:endParaRPr>
          </a:p>
          <a:p>
            <a:pPr indent="0" lvl="0" marL="457200" rtl="0" algn="l">
              <a:lnSpc>
                <a:spcPct val="114300"/>
              </a:lnSpc>
              <a:spcBef>
                <a:spcPts val="0"/>
              </a:spcBef>
              <a:spcAft>
                <a:spcPts val="0"/>
              </a:spcAft>
              <a:buNone/>
            </a:pPr>
            <a:r>
              <a:t/>
            </a:r>
            <a:endParaRPr>
              <a:solidFill>
                <a:schemeClr val="dk1"/>
              </a:solidFill>
              <a:latin typeface="Poppins"/>
              <a:ea typeface="Poppins"/>
              <a:cs typeface="Poppins"/>
              <a:sym typeface="Poppins"/>
            </a:endParaRPr>
          </a:p>
          <a:p>
            <a:pPr indent="0" lvl="0" marL="0" rtl="0" algn="l">
              <a:spcBef>
                <a:spcPts val="0"/>
              </a:spcBef>
              <a:spcAft>
                <a:spcPts val="0"/>
              </a:spcAft>
              <a:buNone/>
            </a:pPr>
            <a:r>
              <a:t/>
            </a:r>
            <a:endParaRPr sz="1200">
              <a:solidFill>
                <a:schemeClr val="dk1"/>
              </a:solidFill>
              <a:latin typeface="Poppins"/>
              <a:ea typeface="Poppins"/>
              <a:cs typeface="Poppins"/>
              <a:sym typeface="Poppins"/>
            </a:endParaRPr>
          </a:p>
        </p:txBody>
      </p:sp>
      <p:sp>
        <p:nvSpPr>
          <p:cNvPr id="264" name="Google Shape;264;p30"/>
          <p:cNvSpPr/>
          <p:nvPr/>
        </p:nvSpPr>
        <p:spPr>
          <a:xfrm>
            <a:off x="644350" y="2554800"/>
            <a:ext cx="180900" cy="192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5" name="Google Shape;265;p30"/>
          <p:cNvPicPr preferRelativeResize="0"/>
          <p:nvPr/>
        </p:nvPicPr>
        <p:blipFill>
          <a:blip r:embed="rId8">
            <a:alphaModFix/>
          </a:blip>
          <a:stretch>
            <a:fillRect/>
          </a:stretch>
        </p:blipFill>
        <p:spPr>
          <a:xfrm>
            <a:off x="7243100" y="316025"/>
            <a:ext cx="1848475" cy="1397100"/>
          </a:xfrm>
          <a:prstGeom prst="rect">
            <a:avLst/>
          </a:prstGeom>
          <a:noFill/>
          <a:ln>
            <a:noFill/>
          </a:ln>
        </p:spPr>
      </p:pic>
      <p:sp>
        <p:nvSpPr>
          <p:cNvPr id="266" name="Google Shape;266;p30"/>
          <p:cNvSpPr txBox="1"/>
          <p:nvPr>
            <p:ph type="title"/>
          </p:nvPr>
        </p:nvSpPr>
        <p:spPr>
          <a:xfrm>
            <a:off x="233876" y="316025"/>
            <a:ext cx="7728000" cy="805500"/>
          </a:xfrm>
          <a:prstGeom prst="rect">
            <a:avLst/>
          </a:prstGeom>
        </p:spPr>
        <p:txBody>
          <a:bodyPr anchorCtr="0" anchor="t" bIns="91400" lIns="91400" spcFirstLastPara="1" rIns="91400" wrap="square" tIns="91400">
            <a:noAutofit/>
          </a:bodyPr>
          <a:lstStyle/>
          <a:p>
            <a:pPr indent="0" lvl="0" marL="0" rtl="0" algn="l">
              <a:spcBef>
                <a:spcPts val="0"/>
              </a:spcBef>
              <a:spcAft>
                <a:spcPts val="0"/>
              </a:spcAft>
              <a:buNone/>
            </a:pPr>
            <a:r>
              <a:rPr lang="en-US" sz="2200">
                <a:solidFill>
                  <a:srgbClr val="F1C232"/>
                </a:solidFill>
              </a:rPr>
              <a:t>Create Your IkiGai </a:t>
            </a:r>
            <a:endParaRPr sz="2200"/>
          </a:p>
        </p:txBody>
      </p:sp>
      <p:pic>
        <p:nvPicPr>
          <p:cNvPr id="267" name="Google Shape;267;p30"/>
          <p:cNvPicPr preferRelativeResize="0"/>
          <p:nvPr/>
        </p:nvPicPr>
        <p:blipFill>
          <a:blip r:embed="rId9">
            <a:alphaModFix/>
          </a:blip>
          <a:stretch>
            <a:fillRect/>
          </a:stretch>
        </p:blipFill>
        <p:spPr>
          <a:xfrm>
            <a:off x="329275" y="2356900"/>
            <a:ext cx="1203857" cy="805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1"/>
          <p:cNvSpPr txBox="1"/>
          <p:nvPr>
            <p:ph type="title"/>
          </p:nvPr>
        </p:nvSpPr>
        <p:spPr>
          <a:xfrm>
            <a:off x="233876" y="316025"/>
            <a:ext cx="7728000" cy="805500"/>
          </a:xfrm>
          <a:prstGeom prst="rect">
            <a:avLst/>
          </a:prstGeom>
        </p:spPr>
        <p:txBody>
          <a:bodyPr anchorCtr="0" anchor="t" bIns="91400" lIns="91400" spcFirstLastPara="1" rIns="91400" wrap="square" tIns="91400">
            <a:noAutofit/>
          </a:bodyPr>
          <a:lstStyle/>
          <a:p>
            <a:pPr indent="0" lvl="0" marL="0" rtl="0" algn="l">
              <a:spcBef>
                <a:spcPts val="0"/>
              </a:spcBef>
              <a:spcAft>
                <a:spcPts val="0"/>
              </a:spcAft>
              <a:buNone/>
            </a:pPr>
            <a:r>
              <a:rPr lang="en-US" sz="2200"/>
              <a:t>Understanding</a:t>
            </a:r>
            <a:r>
              <a:rPr lang="en-US" sz="2200"/>
              <a:t> the Roles</a:t>
            </a:r>
            <a:endParaRPr sz="2200"/>
          </a:p>
        </p:txBody>
      </p:sp>
      <p:cxnSp>
        <p:nvCxnSpPr>
          <p:cNvPr id="273" name="Google Shape;273;p31"/>
          <p:cNvCxnSpPr>
            <a:stCxn id="274" idx="6"/>
          </p:cNvCxnSpPr>
          <p:nvPr/>
        </p:nvCxnSpPr>
        <p:spPr>
          <a:xfrm>
            <a:off x="2445300" y="2697125"/>
            <a:ext cx="2347800" cy="1078500"/>
          </a:xfrm>
          <a:prstGeom prst="curvedConnector3">
            <a:avLst>
              <a:gd fmla="val 50000" name="adj1"/>
            </a:avLst>
          </a:prstGeom>
          <a:noFill/>
          <a:ln cap="flat" cmpd="sng" w="9525">
            <a:solidFill>
              <a:schemeClr val="dk2"/>
            </a:solidFill>
            <a:prstDash val="solid"/>
            <a:round/>
            <a:headEnd len="med" w="med" type="none"/>
            <a:tailEnd len="med" w="med" type="none"/>
          </a:ln>
        </p:spPr>
      </p:cxnSp>
      <p:sp>
        <p:nvSpPr>
          <p:cNvPr id="274" name="Google Shape;274;p31"/>
          <p:cNvSpPr/>
          <p:nvPr/>
        </p:nvSpPr>
        <p:spPr>
          <a:xfrm>
            <a:off x="530400" y="1831625"/>
            <a:ext cx="1914900" cy="1731000"/>
          </a:xfrm>
          <a:prstGeom prst="ellipse">
            <a:avLst/>
          </a:prstGeom>
          <a:solidFill>
            <a:srgbClr val="3F009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US" sz="1200">
                <a:solidFill>
                  <a:schemeClr val="lt1"/>
                </a:solidFill>
                <a:latin typeface="Roboto"/>
                <a:ea typeface="Roboto"/>
                <a:cs typeface="Roboto"/>
                <a:sym typeface="Roboto"/>
              </a:rPr>
              <a:t>What data roles exist?</a:t>
            </a:r>
            <a:endParaRPr/>
          </a:p>
        </p:txBody>
      </p:sp>
      <p:sp>
        <p:nvSpPr>
          <p:cNvPr id="275" name="Google Shape;275;p31"/>
          <p:cNvSpPr txBox="1"/>
          <p:nvPr/>
        </p:nvSpPr>
        <p:spPr>
          <a:xfrm rot="-1027845">
            <a:off x="3152205" y="1087535"/>
            <a:ext cx="1488016" cy="369423"/>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latin typeface="Poppins"/>
                <a:ea typeface="Poppins"/>
                <a:cs typeface="Poppins"/>
                <a:sym typeface="Poppins"/>
              </a:rPr>
              <a:t>Role descriptions</a:t>
            </a:r>
            <a:endParaRPr>
              <a:latin typeface="Poppins"/>
              <a:ea typeface="Poppins"/>
              <a:cs typeface="Poppins"/>
              <a:sym typeface="Poppins"/>
            </a:endParaRPr>
          </a:p>
        </p:txBody>
      </p:sp>
      <p:sp>
        <p:nvSpPr>
          <p:cNvPr id="276" name="Google Shape;276;p31"/>
          <p:cNvSpPr txBox="1"/>
          <p:nvPr/>
        </p:nvSpPr>
        <p:spPr>
          <a:xfrm rot="632113">
            <a:off x="3216186" y="3677358"/>
            <a:ext cx="1488187" cy="554211"/>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latin typeface="Poppins"/>
                <a:ea typeface="Poppins"/>
                <a:cs typeface="Poppins"/>
                <a:sym typeface="Poppins"/>
              </a:rPr>
              <a:t>What is the transition like?</a:t>
            </a:r>
            <a:endParaRPr>
              <a:latin typeface="Poppins"/>
              <a:ea typeface="Poppins"/>
              <a:cs typeface="Poppins"/>
              <a:sym typeface="Poppins"/>
            </a:endParaRPr>
          </a:p>
        </p:txBody>
      </p:sp>
      <p:sp>
        <p:nvSpPr>
          <p:cNvPr id="277" name="Google Shape;277;p31"/>
          <p:cNvSpPr txBox="1"/>
          <p:nvPr/>
        </p:nvSpPr>
        <p:spPr>
          <a:xfrm>
            <a:off x="4876800" y="228600"/>
            <a:ext cx="4062900" cy="204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u="sng">
                <a:solidFill>
                  <a:schemeClr val="dk1"/>
                </a:solidFill>
                <a:latin typeface="Poppins"/>
                <a:ea typeface="Poppins"/>
                <a:cs typeface="Poppins"/>
                <a:sym typeface="Poppins"/>
                <a:hlinkClick r:id="rId3">
                  <a:extLst>
                    <a:ext uri="{A12FA001-AC4F-418D-AE19-62706E023703}">
                      <ahyp:hlinkClr val="tx"/>
                    </a:ext>
                  </a:extLst>
                </a:hlinkClick>
              </a:rPr>
              <a:t>Datatalk.club Data Roles</a:t>
            </a:r>
            <a:r>
              <a:rPr lang="en-US" sz="1000">
                <a:solidFill>
                  <a:schemeClr val="dk1"/>
                </a:solidFill>
                <a:latin typeface="Poppins"/>
                <a:ea typeface="Poppins"/>
                <a:cs typeface="Poppins"/>
                <a:sym typeface="Poppins"/>
              </a:rPr>
              <a:t>    </a:t>
            </a:r>
            <a:r>
              <a:rPr lang="en-US" sz="1150">
                <a:solidFill>
                  <a:srgbClr val="1D1C1D"/>
                </a:solidFill>
                <a:highlight>
                  <a:srgbClr val="F8F8F8"/>
                </a:highlight>
              </a:rPr>
              <a:t> 	</a:t>
            </a:r>
            <a:r>
              <a:rPr lang="en-US" sz="1000" u="sng">
                <a:solidFill>
                  <a:schemeClr val="dk1"/>
                </a:solidFill>
                <a:latin typeface="Poppins"/>
                <a:ea typeface="Poppins"/>
                <a:cs typeface="Poppins"/>
                <a:sym typeface="Poppins"/>
                <a:hlinkClick r:id="rId4">
                  <a:extLst>
                    <a:ext uri="{A12FA001-AC4F-418D-AE19-62706E023703}">
                      <ahyp:hlinkClr val="tx"/>
                    </a:ext>
                  </a:extLst>
                </a:hlinkClick>
              </a:rPr>
              <a:t>Spiced Alum Data Analyst </a:t>
            </a:r>
            <a:endParaRPr sz="1000" u="sng">
              <a:solidFill>
                <a:schemeClr val="dk1"/>
              </a:solidFill>
              <a:latin typeface="Poppins"/>
              <a:ea typeface="Poppins"/>
              <a:cs typeface="Poppins"/>
              <a:sym typeface="Poppins"/>
            </a:endParaRPr>
          </a:p>
          <a:p>
            <a:pPr indent="0" lvl="0" marL="0" rtl="0" algn="l">
              <a:spcBef>
                <a:spcPts val="0"/>
              </a:spcBef>
              <a:spcAft>
                <a:spcPts val="0"/>
              </a:spcAft>
              <a:buNone/>
            </a:pPr>
            <a:r>
              <a:t/>
            </a:r>
            <a:endParaRPr sz="1000" u="sng">
              <a:solidFill>
                <a:schemeClr val="dk1"/>
              </a:solidFill>
              <a:latin typeface="Poppins"/>
              <a:ea typeface="Poppins"/>
              <a:cs typeface="Poppins"/>
              <a:sym typeface="Poppins"/>
            </a:endParaRPr>
          </a:p>
          <a:p>
            <a:pPr indent="0" lvl="0" marL="0" rtl="0" algn="l">
              <a:spcBef>
                <a:spcPts val="0"/>
              </a:spcBef>
              <a:spcAft>
                <a:spcPts val="0"/>
              </a:spcAft>
              <a:buNone/>
            </a:pPr>
            <a:r>
              <a:rPr lang="en-US" sz="1000" u="sng">
                <a:solidFill>
                  <a:schemeClr val="dk1"/>
                </a:solidFill>
                <a:latin typeface="Poppins"/>
                <a:ea typeface="Poppins"/>
                <a:cs typeface="Poppins"/>
                <a:sym typeface="Poppins"/>
                <a:hlinkClick r:id="rId5">
                  <a:extLst>
                    <a:ext uri="{A12FA001-AC4F-418D-AE19-62706E023703}">
                      <ahyp:hlinkClr val="tx"/>
                    </a:ext>
                  </a:extLst>
                </a:hlinkClick>
              </a:rPr>
              <a:t>AI Guide Data Roles</a:t>
            </a:r>
            <a:r>
              <a:rPr lang="en-US" sz="1000" u="sng">
                <a:solidFill>
                  <a:schemeClr val="dk1"/>
                </a:solidFill>
                <a:latin typeface="Poppins"/>
                <a:ea typeface="Poppins"/>
                <a:cs typeface="Poppins"/>
                <a:sym typeface="Poppins"/>
              </a:rPr>
              <a:t>		</a:t>
            </a:r>
            <a:r>
              <a:rPr lang="en-US" sz="1000" u="sng">
                <a:solidFill>
                  <a:schemeClr val="dk1"/>
                </a:solidFill>
                <a:latin typeface="Poppins"/>
                <a:ea typeface="Poppins"/>
                <a:cs typeface="Poppins"/>
                <a:sym typeface="Poppins"/>
                <a:hlinkClick r:id="rId6">
                  <a:extLst>
                    <a:ext uri="{A12FA001-AC4F-418D-AE19-62706E023703}">
                      <ahyp:hlinkClr val="tx"/>
                    </a:ext>
                  </a:extLst>
                </a:hlinkClick>
              </a:rPr>
              <a:t>Spiced Alum Data Scientist</a:t>
            </a:r>
            <a:endParaRPr sz="1000" u="sng">
              <a:solidFill>
                <a:schemeClr val="dk1"/>
              </a:solidFill>
              <a:latin typeface="Poppins"/>
              <a:ea typeface="Poppins"/>
              <a:cs typeface="Poppins"/>
              <a:sym typeface="Poppins"/>
            </a:endParaRPr>
          </a:p>
          <a:p>
            <a:pPr indent="0" lvl="0" marL="0" rtl="0" algn="l">
              <a:spcBef>
                <a:spcPts val="0"/>
              </a:spcBef>
              <a:spcAft>
                <a:spcPts val="0"/>
              </a:spcAft>
              <a:buNone/>
            </a:pPr>
            <a:r>
              <a:t/>
            </a:r>
            <a:endParaRPr sz="1000" u="sng">
              <a:solidFill>
                <a:schemeClr val="dk1"/>
              </a:solidFill>
              <a:latin typeface="Poppins"/>
              <a:ea typeface="Poppins"/>
              <a:cs typeface="Poppins"/>
              <a:sym typeface="Poppins"/>
            </a:endParaRPr>
          </a:p>
          <a:p>
            <a:pPr indent="0" lvl="0" marL="0" rtl="0" algn="l">
              <a:spcBef>
                <a:spcPts val="0"/>
              </a:spcBef>
              <a:spcAft>
                <a:spcPts val="0"/>
              </a:spcAft>
              <a:buNone/>
            </a:pPr>
            <a:r>
              <a:rPr lang="en-US" sz="1000" u="sng">
                <a:solidFill>
                  <a:schemeClr val="dk1"/>
                </a:solidFill>
                <a:latin typeface="Poppins"/>
                <a:ea typeface="Poppins"/>
                <a:cs typeface="Poppins"/>
                <a:sym typeface="Poppins"/>
                <a:hlinkClick r:id="rId7">
                  <a:extLst>
                    <a:ext uri="{A12FA001-AC4F-418D-AE19-62706E023703}">
                      <ahyp:hlinkClr val="tx"/>
                    </a:ext>
                  </a:extLst>
                </a:hlinkClick>
              </a:rPr>
              <a:t>ML Product Manager</a:t>
            </a:r>
            <a:r>
              <a:rPr lang="en-US" sz="1000" u="sng">
                <a:solidFill>
                  <a:schemeClr val="dk1"/>
                </a:solidFill>
                <a:latin typeface="Poppins"/>
                <a:ea typeface="Poppins"/>
                <a:cs typeface="Poppins"/>
                <a:sym typeface="Poppins"/>
              </a:rPr>
              <a:t>		</a:t>
            </a:r>
            <a:r>
              <a:rPr lang="en-US" sz="1000" u="sng">
                <a:solidFill>
                  <a:schemeClr val="dk1"/>
                </a:solidFill>
                <a:latin typeface="Poppins"/>
                <a:ea typeface="Poppins"/>
                <a:cs typeface="Poppins"/>
                <a:sym typeface="Poppins"/>
                <a:hlinkClick r:id="rId8">
                  <a:extLst>
                    <a:ext uri="{A12FA001-AC4F-418D-AE19-62706E023703}">
                      <ahyp:hlinkClr val="tx"/>
                    </a:ext>
                  </a:extLst>
                </a:hlinkClick>
              </a:rPr>
              <a:t>Spiced Alum Data Engineer</a:t>
            </a:r>
            <a:r>
              <a:rPr lang="en-US" sz="1150">
                <a:solidFill>
                  <a:schemeClr val="dk1"/>
                </a:solidFill>
                <a:highlight>
                  <a:srgbClr val="F8F8F8"/>
                </a:highlight>
              </a:rPr>
              <a:t>.</a:t>
            </a:r>
            <a:endParaRPr sz="1000">
              <a:solidFill>
                <a:schemeClr val="dk1"/>
              </a:solidFill>
              <a:latin typeface="Poppins"/>
              <a:ea typeface="Poppins"/>
              <a:cs typeface="Poppins"/>
              <a:sym typeface="Poppins"/>
            </a:endParaRPr>
          </a:p>
          <a:p>
            <a:pPr indent="0" lvl="0" marL="0" rtl="0" algn="l">
              <a:spcBef>
                <a:spcPts val="0"/>
              </a:spcBef>
              <a:spcAft>
                <a:spcPts val="0"/>
              </a:spcAft>
              <a:buNone/>
            </a:pPr>
            <a:r>
              <a:t/>
            </a:r>
            <a:endParaRPr sz="1000">
              <a:solidFill>
                <a:schemeClr val="dk1"/>
              </a:solidFill>
              <a:latin typeface="Poppins"/>
              <a:ea typeface="Poppins"/>
              <a:cs typeface="Poppins"/>
              <a:sym typeface="Poppins"/>
            </a:endParaRPr>
          </a:p>
          <a:p>
            <a:pPr indent="0" lvl="0" marL="0" rtl="0" algn="l">
              <a:spcBef>
                <a:spcPts val="0"/>
              </a:spcBef>
              <a:spcAft>
                <a:spcPts val="0"/>
              </a:spcAft>
              <a:buNone/>
            </a:pPr>
            <a:r>
              <a:rPr lang="en-US" sz="1000" u="sng">
                <a:solidFill>
                  <a:schemeClr val="dk1"/>
                </a:solidFill>
                <a:latin typeface="Poppins"/>
                <a:ea typeface="Poppins"/>
                <a:cs typeface="Poppins"/>
                <a:sym typeface="Poppins"/>
                <a:hlinkClick r:id="rId9">
                  <a:extLst>
                    <a:ext uri="{A12FA001-AC4F-418D-AE19-62706E023703}">
                      <ahyp:hlinkClr val="tx"/>
                    </a:ext>
                  </a:extLst>
                </a:hlinkClick>
              </a:rPr>
              <a:t>Dev Ops RoadMap</a:t>
            </a:r>
            <a:endParaRPr sz="1000">
              <a:solidFill>
                <a:schemeClr val="dk1"/>
              </a:solidFill>
              <a:latin typeface="Poppins"/>
              <a:ea typeface="Poppins"/>
              <a:cs typeface="Poppins"/>
              <a:sym typeface="Poppins"/>
            </a:endParaRPr>
          </a:p>
          <a:p>
            <a:pPr indent="0" lvl="0" marL="0" rtl="0" algn="l">
              <a:spcBef>
                <a:spcPts val="0"/>
              </a:spcBef>
              <a:spcAft>
                <a:spcPts val="0"/>
              </a:spcAft>
              <a:buNone/>
            </a:pPr>
            <a:r>
              <a:t/>
            </a:r>
            <a:endParaRPr sz="1000" u="sng">
              <a:solidFill>
                <a:schemeClr val="dk1"/>
              </a:solidFill>
              <a:latin typeface="Poppins"/>
              <a:ea typeface="Poppins"/>
              <a:cs typeface="Poppins"/>
              <a:sym typeface="Poppins"/>
            </a:endParaRPr>
          </a:p>
          <a:p>
            <a:pPr indent="0" lvl="0" marL="0" rtl="0" algn="l">
              <a:spcBef>
                <a:spcPts val="0"/>
              </a:spcBef>
              <a:spcAft>
                <a:spcPts val="0"/>
              </a:spcAft>
              <a:buNone/>
            </a:pPr>
            <a:r>
              <a:rPr lang="en-US" sz="1000" u="sng">
                <a:solidFill>
                  <a:schemeClr val="dk1"/>
                </a:solidFill>
                <a:latin typeface="Poppins"/>
                <a:ea typeface="Poppins"/>
                <a:cs typeface="Poppins"/>
                <a:sym typeface="Poppins"/>
                <a:hlinkClick r:id="rId10">
                  <a:extLst>
                    <a:ext uri="{A12FA001-AC4F-418D-AE19-62706E023703}">
                      <ahyp:hlinkClr val="tx"/>
                    </a:ext>
                  </a:extLst>
                </a:hlinkClick>
              </a:rPr>
              <a:t>Freelancer</a:t>
            </a:r>
            <a:r>
              <a:rPr lang="en-US">
                <a:solidFill>
                  <a:schemeClr val="dk1"/>
                </a:solidFill>
              </a:rPr>
              <a:t>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US" sz="1000" u="sng">
                <a:solidFill>
                  <a:schemeClr val="dk1"/>
                </a:solidFill>
                <a:latin typeface="Poppins"/>
                <a:ea typeface="Poppins"/>
                <a:cs typeface="Poppins"/>
                <a:sym typeface="Poppins"/>
                <a:hlinkClick r:id="rId11">
                  <a:extLst>
                    <a:ext uri="{A12FA001-AC4F-418D-AE19-62706E023703}">
                      <ahyp:hlinkClr val="tx"/>
                    </a:ext>
                  </a:extLst>
                </a:hlinkClick>
              </a:rPr>
              <a:t>Full stack data scientist</a:t>
            </a:r>
            <a:endParaRPr sz="1000">
              <a:solidFill>
                <a:schemeClr val="dk1"/>
              </a:solidFill>
              <a:latin typeface="Poppins"/>
              <a:ea typeface="Poppins"/>
              <a:cs typeface="Poppins"/>
              <a:sym typeface="Poppins"/>
            </a:endParaRPr>
          </a:p>
        </p:txBody>
      </p:sp>
      <p:sp>
        <p:nvSpPr>
          <p:cNvPr id="278" name="Google Shape;278;p31"/>
          <p:cNvSpPr txBox="1"/>
          <p:nvPr/>
        </p:nvSpPr>
        <p:spPr>
          <a:xfrm>
            <a:off x="4810675" y="2904025"/>
            <a:ext cx="4062900" cy="2524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solidFill>
                  <a:schemeClr val="dk1"/>
                </a:solidFill>
                <a:latin typeface="Poppins"/>
                <a:ea typeface="Poppins"/>
                <a:cs typeface="Poppins"/>
                <a:sym typeface="Poppins"/>
              </a:rPr>
              <a:t>Watch </a:t>
            </a:r>
            <a:r>
              <a:rPr b="1" lang="en-US" sz="1000" u="sng">
                <a:solidFill>
                  <a:schemeClr val="dk1"/>
                </a:solidFill>
                <a:latin typeface="Poppins"/>
                <a:ea typeface="Poppins"/>
                <a:cs typeface="Poppins"/>
                <a:sym typeface="Poppins"/>
                <a:hlinkClick r:id="rId12">
                  <a:extLst>
                    <a:ext uri="{A12FA001-AC4F-418D-AE19-62706E023703}">
                      <ahyp:hlinkClr val="tx"/>
                    </a:ext>
                  </a:extLst>
                </a:hlinkClick>
              </a:rPr>
              <a:t>YouTube Transitional Videos</a:t>
            </a:r>
            <a:r>
              <a:rPr b="1" lang="en-US" sz="1000">
                <a:solidFill>
                  <a:schemeClr val="dk1"/>
                </a:solidFill>
                <a:latin typeface="Poppins"/>
                <a:ea typeface="Poppins"/>
                <a:cs typeface="Poppins"/>
                <a:sym typeface="Poppins"/>
              </a:rPr>
              <a:t> </a:t>
            </a:r>
            <a:r>
              <a:rPr lang="en-US" sz="1000">
                <a:solidFill>
                  <a:schemeClr val="dk1"/>
                </a:solidFill>
                <a:latin typeface="Poppins"/>
                <a:ea typeface="Poppins"/>
                <a:cs typeface="Poppins"/>
                <a:sym typeface="Poppins"/>
              </a:rPr>
              <a:t>of people of similar background who transitioned to data roles</a:t>
            </a:r>
            <a:endParaRPr sz="1000">
              <a:solidFill>
                <a:schemeClr val="dk1"/>
              </a:solidFill>
              <a:latin typeface="Poppins"/>
              <a:ea typeface="Poppins"/>
              <a:cs typeface="Poppins"/>
              <a:sym typeface="Poppins"/>
            </a:endParaRPr>
          </a:p>
          <a:p>
            <a:pPr indent="0" lvl="0" marL="0" rtl="0" algn="l">
              <a:spcBef>
                <a:spcPts val="0"/>
              </a:spcBef>
              <a:spcAft>
                <a:spcPts val="0"/>
              </a:spcAft>
              <a:buNone/>
            </a:pPr>
            <a:r>
              <a:t/>
            </a:r>
            <a:endParaRPr/>
          </a:p>
          <a:p>
            <a:pPr indent="0" lvl="0" marL="0" rtl="0" algn="l">
              <a:spcBef>
                <a:spcPts val="0"/>
              </a:spcBef>
              <a:spcAft>
                <a:spcPts val="0"/>
              </a:spcAft>
              <a:buNone/>
            </a:pPr>
            <a:r>
              <a:rPr lang="en-US" sz="1000" u="sng">
                <a:solidFill>
                  <a:schemeClr val="dk1"/>
                </a:solidFill>
                <a:latin typeface="Poppins"/>
                <a:ea typeface="Poppins"/>
                <a:cs typeface="Poppins"/>
                <a:sym typeface="Poppins"/>
                <a:hlinkClick r:id="rId13">
                  <a:extLst>
                    <a:ext uri="{A12FA001-AC4F-418D-AE19-62706E023703}">
                      <ahyp:hlinkClr val="tx"/>
                    </a:ext>
                  </a:extLst>
                </a:hlinkClick>
              </a:rPr>
              <a:t>How I landed a job as a Product Analyst</a:t>
            </a:r>
            <a:endParaRPr sz="1000">
              <a:solidFill>
                <a:schemeClr val="dk1"/>
              </a:solidFill>
              <a:latin typeface="Poppins"/>
              <a:ea typeface="Poppins"/>
              <a:cs typeface="Poppins"/>
              <a:sym typeface="Poppins"/>
            </a:endParaRPr>
          </a:p>
          <a:p>
            <a:pPr indent="0" lvl="0" marL="0" rtl="0" algn="l">
              <a:spcBef>
                <a:spcPts val="0"/>
              </a:spcBef>
              <a:spcAft>
                <a:spcPts val="0"/>
              </a:spcAft>
              <a:buNone/>
            </a:pPr>
            <a:r>
              <a:t/>
            </a:r>
            <a:endParaRPr sz="1000">
              <a:solidFill>
                <a:schemeClr val="dk1"/>
              </a:solidFill>
              <a:latin typeface="Poppins"/>
              <a:ea typeface="Poppins"/>
              <a:cs typeface="Poppins"/>
              <a:sym typeface="Poppins"/>
            </a:endParaRPr>
          </a:p>
          <a:p>
            <a:pPr indent="0" lvl="0" marL="0" rtl="0" algn="l">
              <a:spcBef>
                <a:spcPts val="0"/>
              </a:spcBef>
              <a:spcAft>
                <a:spcPts val="0"/>
              </a:spcAft>
              <a:buNone/>
            </a:pPr>
            <a:r>
              <a:rPr lang="en-US" sz="1000" u="sng">
                <a:solidFill>
                  <a:schemeClr val="dk1"/>
                </a:solidFill>
                <a:latin typeface="Poppins"/>
                <a:ea typeface="Poppins"/>
                <a:cs typeface="Poppins"/>
                <a:sym typeface="Poppins"/>
                <a:hlinkClick r:id="rId14">
                  <a:extLst>
                    <a:ext uri="{A12FA001-AC4F-418D-AE19-62706E023703}">
                      <ahyp:hlinkClr val="tx"/>
                    </a:ext>
                  </a:extLst>
                </a:hlinkClick>
              </a:rPr>
              <a:t>From Physics to Machine Learning</a:t>
            </a:r>
            <a:endParaRPr sz="1000">
              <a:solidFill>
                <a:schemeClr val="dk1"/>
              </a:solidFill>
              <a:latin typeface="Poppins"/>
              <a:ea typeface="Poppins"/>
              <a:cs typeface="Poppins"/>
              <a:sym typeface="Poppins"/>
            </a:endParaRPr>
          </a:p>
          <a:p>
            <a:pPr indent="0" lvl="0" marL="0" rtl="0" algn="l">
              <a:spcBef>
                <a:spcPts val="0"/>
              </a:spcBef>
              <a:spcAft>
                <a:spcPts val="0"/>
              </a:spcAft>
              <a:buNone/>
            </a:pPr>
            <a:r>
              <a:t/>
            </a:r>
            <a:endParaRPr sz="1000">
              <a:solidFill>
                <a:schemeClr val="dk1"/>
              </a:solidFill>
              <a:latin typeface="Poppins"/>
              <a:ea typeface="Poppins"/>
              <a:cs typeface="Poppins"/>
              <a:sym typeface="Poppins"/>
            </a:endParaRPr>
          </a:p>
          <a:p>
            <a:pPr indent="0" lvl="0" marL="0" rtl="0" algn="l">
              <a:spcBef>
                <a:spcPts val="0"/>
              </a:spcBef>
              <a:spcAft>
                <a:spcPts val="0"/>
              </a:spcAft>
              <a:buNone/>
            </a:pPr>
            <a:r>
              <a:rPr lang="en-US" sz="1000" u="sng">
                <a:solidFill>
                  <a:schemeClr val="dk1"/>
                </a:solidFill>
                <a:latin typeface="Poppins"/>
                <a:ea typeface="Poppins"/>
                <a:cs typeface="Poppins"/>
                <a:sym typeface="Poppins"/>
                <a:hlinkClick r:id="rId15">
                  <a:extLst>
                    <a:ext uri="{A12FA001-AC4F-418D-AE19-62706E023703}">
                      <ahyp:hlinkClr val="tx"/>
                    </a:ext>
                  </a:extLst>
                </a:hlinkClick>
              </a:rPr>
              <a:t>From PhD to Data Scientist</a:t>
            </a:r>
            <a:endParaRPr sz="1000">
              <a:solidFill>
                <a:schemeClr val="dk1"/>
              </a:solidFill>
              <a:latin typeface="Poppins"/>
              <a:ea typeface="Poppins"/>
              <a:cs typeface="Poppins"/>
              <a:sym typeface="Poppins"/>
            </a:endParaRPr>
          </a:p>
          <a:p>
            <a:pPr indent="0" lvl="0" marL="0" rtl="0" algn="l">
              <a:spcBef>
                <a:spcPts val="0"/>
              </a:spcBef>
              <a:spcAft>
                <a:spcPts val="0"/>
              </a:spcAft>
              <a:buNone/>
            </a:pPr>
            <a:r>
              <a:t/>
            </a:r>
            <a:endParaRPr sz="1000">
              <a:solidFill>
                <a:schemeClr val="dk1"/>
              </a:solidFill>
              <a:latin typeface="Poppins"/>
              <a:ea typeface="Poppins"/>
              <a:cs typeface="Poppins"/>
              <a:sym typeface="Poppins"/>
            </a:endParaRPr>
          </a:p>
          <a:p>
            <a:pPr indent="0" lvl="0" marL="0" rtl="0" algn="l">
              <a:spcBef>
                <a:spcPts val="0"/>
              </a:spcBef>
              <a:spcAft>
                <a:spcPts val="0"/>
              </a:spcAft>
              <a:buNone/>
            </a:pPr>
            <a:r>
              <a:rPr lang="en-US" sz="1000" u="sng">
                <a:solidFill>
                  <a:schemeClr val="dk1"/>
                </a:solidFill>
                <a:latin typeface="Poppins"/>
                <a:ea typeface="Poppins"/>
                <a:cs typeface="Poppins"/>
                <a:sym typeface="Poppins"/>
                <a:hlinkClick r:id="rId16">
                  <a:extLst>
                    <a:ext uri="{A12FA001-AC4F-418D-AE19-62706E023703}">
                      <ahyp:hlinkClr val="tx"/>
                    </a:ext>
                  </a:extLst>
                </a:hlinkClick>
              </a:rPr>
              <a:t>From Analytics to Data Science</a:t>
            </a:r>
            <a:endParaRPr sz="1000">
              <a:solidFill>
                <a:schemeClr val="dk1"/>
              </a:solidFill>
              <a:latin typeface="Poppins"/>
              <a:ea typeface="Poppins"/>
              <a:cs typeface="Poppins"/>
              <a:sym typeface="Poppins"/>
            </a:endParaRPr>
          </a:p>
          <a:p>
            <a:pPr indent="0" lvl="0" marL="0" rtl="0" algn="l">
              <a:spcBef>
                <a:spcPts val="0"/>
              </a:spcBef>
              <a:spcAft>
                <a:spcPts val="0"/>
              </a:spcAft>
              <a:buNone/>
            </a:pPr>
            <a:r>
              <a:t/>
            </a:r>
            <a:endParaRPr sz="1000">
              <a:solidFill>
                <a:schemeClr val="dk1"/>
              </a:solidFill>
              <a:latin typeface="Poppins"/>
              <a:ea typeface="Poppins"/>
              <a:cs typeface="Poppins"/>
              <a:sym typeface="Poppins"/>
            </a:endParaRPr>
          </a:p>
          <a:p>
            <a:pPr indent="0" lvl="0" marL="0" rtl="0" algn="l">
              <a:spcBef>
                <a:spcPts val="0"/>
              </a:spcBef>
              <a:spcAft>
                <a:spcPts val="0"/>
              </a:spcAft>
              <a:buNone/>
            </a:pPr>
            <a:r>
              <a:rPr lang="en-US" sz="1000" u="sng">
                <a:solidFill>
                  <a:schemeClr val="dk1"/>
                </a:solidFill>
                <a:latin typeface="Poppins"/>
                <a:ea typeface="Poppins"/>
                <a:cs typeface="Poppins"/>
                <a:sym typeface="Poppins"/>
                <a:hlinkClick r:id="rId17">
                  <a:extLst>
                    <a:ext uri="{A12FA001-AC4F-418D-AE19-62706E023703}">
                      <ahyp:hlinkClr val="tx"/>
                    </a:ext>
                  </a:extLst>
                </a:hlinkClick>
              </a:rPr>
              <a:t>From Project Management to Data Science</a:t>
            </a:r>
            <a:endParaRPr sz="1000">
              <a:solidFill>
                <a:schemeClr val="dk1"/>
              </a:solidFill>
              <a:latin typeface="Poppins"/>
              <a:ea typeface="Poppins"/>
              <a:cs typeface="Poppins"/>
              <a:sym typeface="Poppins"/>
            </a:endParaRPr>
          </a:p>
          <a:p>
            <a:pPr indent="0" lvl="0" marL="0" rtl="0" algn="l">
              <a:spcBef>
                <a:spcPts val="0"/>
              </a:spcBef>
              <a:spcAft>
                <a:spcPts val="0"/>
              </a:spcAft>
              <a:buNone/>
            </a:pPr>
            <a:r>
              <a:t/>
            </a:r>
            <a:endParaRPr>
              <a:latin typeface="Poppins"/>
              <a:ea typeface="Poppins"/>
              <a:cs typeface="Poppins"/>
              <a:sym typeface="Poppins"/>
            </a:endParaRPr>
          </a:p>
          <a:p>
            <a:pPr indent="0" lvl="0" marL="0" rtl="0" algn="l">
              <a:spcBef>
                <a:spcPts val="0"/>
              </a:spcBef>
              <a:spcAft>
                <a:spcPts val="0"/>
              </a:spcAft>
              <a:buNone/>
            </a:pPr>
            <a:r>
              <a:t/>
            </a:r>
            <a:endParaRPr>
              <a:latin typeface="Poppins"/>
              <a:ea typeface="Poppins"/>
              <a:cs typeface="Poppins"/>
              <a:sym typeface="Poppins"/>
            </a:endParaRPr>
          </a:p>
        </p:txBody>
      </p:sp>
      <p:cxnSp>
        <p:nvCxnSpPr>
          <p:cNvPr id="279" name="Google Shape;279;p31"/>
          <p:cNvCxnSpPr>
            <a:stCxn id="274" idx="6"/>
          </p:cNvCxnSpPr>
          <p:nvPr/>
        </p:nvCxnSpPr>
        <p:spPr>
          <a:xfrm flipH="1" rot="10800000">
            <a:off x="2445300" y="1345325"/>
            <a:ext cx="2200800" cy="1351800"/>
          </a:xfrm>
          <a:prstGeom prst="curvedConnector3">
            <a:avLst>
              <a:gd fmla="val 50000" name="adj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2"/>
          <p:cNvSpPr txBox="1"/>
          <p:nvPr>
            <p:ph type="title"/>
          </p:nvPr>
        </p:nvSpPr>
        <p:spPr>
          <a:xfrm>
            <a:off x="233875" y="316025"/>
            <a:ext cx="8429400" cy="805500"/>
          </a:xfrm>
          <a:prstGeom prst="rect">
            <a:avLst/>
          </a:prstGeom>
        </p:spPr>
        <p:txBody>
          <a:bodyPr anchorCtr="0" anchor="t" bIns="91400" lIns="91400" spcFirstLastPara="1" rIns="91400" wrap="square" tIns="91400">
            <a:noAutofit/>
          </a:bodyPr>
          <a:lstStyle/>
          <a:p>
            <a:pPr indent="0" lvl="0" marL="0" rtl="0" algn="l">
              <a:spcBef>
                <a:spcPts val="0"/>
              </a:spcBef>
              <a:spcAft>
                <a:spcPts val="0"/>
              </a:spcAft>
              <a:buNone/>
            </a:pPr>
            <a:r>
              <a:rPr lang="en-US" sz="2200"/>
              <a:t>Business Use for ML &amp; Analytics</a:t>
            </a:r>
            <a:endParaRPr sz="2200"/>
          </a:p>
        </p:txBody>
      </p:sp>
      <p:cxnSp>
        <p:nvCxnSpPr>
          <p:cNvPr id="285" name="Google Shape;285;p32"/>
          <p:cNvCxnSpPr>
            <a:stCxn id="286" idx="6"/>
          </p:cNvCxnSpPr>
          <p:nvPr/>
        </p:nvCxnSpPr>
        <p:spPr>
          <a:xfrm>
            <a:off x="2445300" y="2697125"/>
            <a:ext cx="2347800" cy="1078500"/>
          </a:xfrm>
          <a:prstGeom prst="curvedConnector3">
            <a:avLst>
              <a:gd fmla="val 50000" name="adj1"/>
            </a:avLst>
          </a:prstGeom>
          <a:noFill/>
          <a:ln cap="flat" cmpd="sng" w="9525">
            <a:solidFill>
              <a:schemeClr val="dk2"/>
            </a:solidFill>
            <a:prstDash val="solid"/>
            <a:round/>
            <a:headEnd len="med" w="med" type="none"/>
            <a:tailEnd len="med" w="med" type="none"/>
          </a:ln>
        </p:spPr>
      </p:cxnSp>
      <p:sp>
        <p:nvSpPr>
          <p:cNvPr id="286" name="Google Shape;286;p32"/>
          <p:cNvSpPr/>
          <p:nvPr/>
        </p:nvSpPr>
        <p:spPr>
          <a:xfrm>
            <a:off x="530400" y="1831625"/>
            <a:ext cx="1914900" cy="1731000"/>
          </a:xfrm>
          <a:prstGeom prst="ellipse">
            <a:avLst/>
          </a:prstGeom>
          <a:solidFill>
            <a:srgbClr val="3F009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US" sz="1200">
                <a:solidFill>
                  <a:schemeClr val="lt1"/>
                </a:solidFill>
                <a:latin typeface="Roboto"/>
                <a:ea typeface="Roboto"/>
                <a:cs typeface="Roboto"/>
                <a:sym typeface="Roboto"/>
              </a:rPr>
              <a:t>What are the business problems that data solves? </a:t>
            </a:r>
            <a:endParaRPr/>
          </a:p>
        </p:txBody>
      </p:sp>
      <p:sp>
        <p:nvSpPr>
          <p:cNvPr id="287" name="Google Shape;287;p32"/>
          <p:cNvSpPr txBox="1"/>
          <p:nvPr/>
        </p:nvSpPr>
        <p:spPr>
          <a:xfrm rot="632113">
            <a:off x="3233136" y="3678925"/>
            <a:ext cx="1488187" cy="369277"/>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latin typeface="Poppins"/>
                <a:ea typeface="Poppins"/>
                <a:cs typeface="Poppins"/>
                <a:sym typeface="Poppins"/>
              </a:rPr>
              <a:t>People</a:t>
            </a:r>
            <a:endParaRPr>
              <a:latin typeface="Poppins"/>
              <a:ea typeface="Poppins"/>
              <a:cs typeface="Poppins"/>
              <a:sym typeface="Poppins"/>
            </a:endParaRPr>
          </a:p>
        </p:txBody>
      </p:sp>
      <p:sp>
        <p:nvSpPr>
          <p:cNvPr id="288" name="Google Shape;288;p32"/>
          <p:cNvSpPr txBox="1"/>
          <p:nvPr/>
        </p:nvSpPr>
        <p:spPr>
          <a:xfrm>
            <a:off x="4876800" y="1295400"/>
            <a:ext cx="4062900" cy="1394100"/>
          </a:xfrm>
          <a:prstGeom prst="rect">
            <a:avLst/>
          </a:prstGeom>
          <a:noFill/>
          <a:ln>
            <a:noFill/>
          </a:ln>
        </p:spPr>
        <p:txBody>
          <a:bodyPr anchorCtr="0" anchor="t" bIns="91425" lIns="91425" spcFirstLastPara="1" rIns="91425" wrap="square" tIns="91425">
            <a:spAutoFit/>
          </a:bodyPr>
          <a:lstStyle/>
          <a:p>
            <a:pPr indent="0" lvl="0" marL="0" rtl="0" algn="l">
              <a:lnSpc>
                <a:spcPct val="114300"/>
              </a:lnSpc>
              <a:spcBef>
                <a:spcPts val="0"/>
              </a:spcBef>
              <a:spcAft>
                <a:spcPts val="0"/>
              </a:spcAft>
              <a:buNone/>
            </a:pPr>
            <a:r>
              <a:rPr lang="en-US" sz="1000" u="sng">
                <a:solidFill>
                  <a:schemeClr val="dk1"/>
                </a:solidFill>
                <a:latin typeface="Poppins"/>
                <a:ea typeface="Poppins"/>
                <a:cs typeface="Poppins"/>
                <a:sym typeface="Poppins"/>
                <a:hlinkClick r:id="rId3">
                  <a:extLst>
                    <a:ext uri="{A12FA001-AC4F-418D-AE19-62706E023703}">
                      <ahyp:hlinkClr val="tx"/>
                    </a:ext>
                  </a:extLst>
                </a:hlinkClick>
              </a:rPr>
              <a:t>ML Trend Reports</a:t>
            </a:r>
            <a:r>
              <a:rPr lang="en-US" sz="1000" u="sng">
                <a:solidFill>
                  <a:schemeClr val="dk1"/>
                </a:solidFill>
                <a:latin typeface="Poppins"/>
                <a:ea typeface="Poppins"/>
                <a:cs typeface="Poppins"/>
                <a:sym typeface="Poppins"/>
              </a:rPr>
              <a:t> </a:t>
            </a:r>
            <a:endParaRPr sz="1000" u="sng">
              <a:solidFill>
                <a:schemeClr val="dk1"/>
              </a:solidFill>
              <a:latin typeface="Poppins"/>
              <a:ea typeface="Poppins"/>
              <a:cs typeface="Poppins"/>
              <a:sym typeface="Poppins"/>
            </a:endParaRPr>
          </a:p>
          <a:p>
            <a:pPr indent="0" lvl="0" marL="0" rtl="0" algn="l">
              <a:lnSpc>
                <a:spcPct val="114300"/>
              </a:lnSpc>
              <a:spcBef>
                <a:spcPts val="0"/>
              </a:spcBef>
              <a:spcAft>
                <a:spcPts val="0"/>
              </a:spcAft>
              <a:buNone/>
            </a:pPr>
            <a:r>
              <a:t/>
            </a:r>
            <a:endParaRPr sz="1000" u="sng">
              <a:solidFill>
                <a:schemeClr val="dk1"/>
              </a:solidFill>
              <a:latin typeface="Poppins"/>
              <a:ea typeface="Poppins"/>
              <a:cs typeface="Poppins"/>
              <a:sym typeface="Poppins"/>
            </a:endParaRPr>
          </a:p>
          <a:p>
            <a:pPr indent="0" lvl="0" marL="0" rtl="0" algn="l">
              <a:lnSpc>
                <a:spcPct val="114300"/>
              </a:lnSpc>
              <a:spcBef>
                <a:spcPts val="0"/>
              </a:spcBef>
              <a:spcAft>
                <a:spcPts val="0"/>
              </a:spcAft>
              <a:buNone/>
            </a:pPr>
            <a:r>
              <a:rPr lang="en-US" sz="1000" u="sng">
                <a:solidFill>
                  <a:schemeClr val="dk1"/>
                </a:solidFill>
                <a:latin typeface="Poppins"/>
                <a:ea typeface="Poppins"/>
                <a:cs typeface="Poppins"/>
                <a:sym typeface="Poppins"/>
                <a:hlinkClick r:id="rId4">
                  <a:extLst>
                    <a:ext uri="{A12FA001-AC4F-418D-AE19-62706E023703}">
                      <ahyp:hlinkClr val="tx"/>
                    </a:ext>
                  </a:extLst>
                </a:hlinkClick>
              </a:rPr>
              <a:t>Recruitment Trend Reports</a:t>
            </a:r>
            <a:r>
              <a:rPr lang="en-US" sz="1000" u="sng">
                <a:solidFill>
                  <a:schemeClr val="dk1"/>
                </a:solidFill>
                <a:latin typeface="Poppins"/>
                <a:ea typeface="Poppins"/>
                <a:cs typeface="Poppins"/>
                <a:sym typeface="Poppins"/>
              </a:rPr>
              <a:t> </a:t>
            </a:r>
            <a:endParaRPr sz="1000" u="sng">
              <a:solidFill>
                <a:schemeClr val="dk1"/>
              </a:solidFill>
              <a:latin typeface="Poppins"/>
              <a:ea typeface="Poppins"/>
              <a:cs typeface="Poppins"/>
              <a:sym typeface="Poppins"/>
            </a:endParaRPr>
          </a:p>
          <a:p>
            <a:pPr indent="0" lvl="0" marL="0" rtl="0" algn="l">
              <a:lnSpc>
                <a:spcPct val="114300"/>
              </a:lnSpc>
              <a:spcBef>
                <a:spcPts val="0"/>
              </a:spcBef>
              <a:spcAft>
                <a:spcPts val="0"/>
              </a:spcAft>
              <a:buNone/>
            </a:pPr>
            <a:r>
              <a:t/>
            </a:r>
            <a:endParaRPr sz="1000" u="sng">
              <a:solidFill>
                <a:schemeClr val="dk1"/>
              </a:solidFill>
              <a:latin typeface="Poppins"/>
              <a:ea typeface="Poppins"/>
              <a:cs typeface="Poppins"/>
              <a:sym typeface="Poppins"/>
            </a:endParaRPr>
          </a:p>
          <a:p>
            <a:pPr indent="0" lvl="0" marL="0" rtl="0" algn="l">
              <a:lnSpc>
                <a:spcPct val="114300"/>
              </a:lnSpc>
              <a:spcBef>
                <a:spcPts val="0"/>
              </a:spcBef>
              <a:spcAft>
                <a:spcPts val="0"/>
              </a:spcAft>
              <a:buNone/>
            </a:pPr>
            <a:r>
              <a:rPr lang="en-US" sz="1000" u="sng">
                <a:solidFill>
                  <a:schemeClr val="dk1"/>
                </a:solidFill>
                <a:latin typeface="Poppins"/>
                <a:ea typeface="Poppins"/>
                <a:cs typeface="Poppins"/>
                <a:sym typeface="Poppins"/>
                <a:hlinkClick r:id="rId5">
                  <a:extLst>
                    <a:ext uri="{A12FA001-AC4F-418D-AE19-62706E023703}">
                      <ahyp:hlinkClr val="tx"/>
                    </a:ext>
                  </a:extLst>
                </a:hlinkClick>
              </a:rPr>
              <a:t>AI User Cases</a:t>
            </a:r>
            <a:endParaRPr sz="1000" u="sng">
              <a:solidFill>
                <a:schemeClr val="dk1"/>
              </a:solidFill>
              <a:latin typeface="Poppins"/>
              <a:ea typeface="Poppins"/>
              <a:cs typeface="Poppins"/>
              <a:sym typeface="Poppins"/>
            </a:endParaRPr>
          </a:p>
          <a:p>
            <a:pPr indent="0" lvl="0" marL="0" rtl="0" algn="l">
              <a:lnSpc>
                <a:spcPct val="114300"/>
              </a:lnSpc>
              <a:spcBef>
                <a:spcPts val="0"/>
              </a:spcBef>
              <a:spcAft>
                <a:spcPts val="0"/>
              </a:spcAft>
              <a:buNone/>
            </a:pPr>
            <a:r>
              <a:t/>
            </a:r>
            <a:endParaRPr sz="1000" u="sng">
              <a:solidFill>
                <a:schemeClr val="dk1"/>
              </a:solidFill>
              <a:latin typeface="Poppins"/>
              <a:ea typeface="Poppins"/>
              <a:cs typeface="Poppins"/>
              <a:sym typeface="Poppins"/>
            </a:endParaRPr>
          </a:p>
          <a:p>
            <a:pPr indent="0" lvl="0" marL="0" rtl="0" algn="l">
              <a:lnSpc>
                <a:spcPct val="114300"/>
              </a:lnSpc>
              <a:spcBef>
                <a:spcPts val="0"/>
              </a:spcBef>
              <a:spcAft>
                <a:spcPts val="0"/>
              </a:spcAft>
              <a:buNone/>
            </a:pPr>
            <a:r>
              <a:rPr lang="en-US" sz="1000" u="sng">
                <a:solidFill>
                  <a:schemeClr val="dk1"/>
                </a:solidFill>
                <a:latin typeface="Poppins"/>
                <a:ea typeface="Poppins"/>
                <a:cs typeface="Poppins"/>
                <a:sym typeface="Poppins"/>
              </a:rPr>
              <a:t> </a:t>
            </a:r>
            <a:endParaRPr sz="1000">
              <a:solidFill>
                <a:schemeClr val="dk1"/>
              </a:solidFill>
              <a:latin typeface="Poppins"/>
              <a:ea typeface="Poppins"/>
              <a:cs typeface="Poppins"/>
              <a:sym typeface="Poppins"/>
            </a:endParaRPr>
          </a:p>
        </p:txBody>
      </p:sp>
      <p:sp>
        <p:nvSpPr>
          <p:cNvPr id="289" name="Google Shape;289;p32"/>
          <p:cNvSpPr txBox="1"/>
          <p:nvPr/>
        </p:nvSpPr>
        <p:spPr>
          <a:xfrm>
            <a:off x="4810675" y="3513625"/>
            <a:ext cx="4062900" cy="149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solidFill>
                  <a:schemeClr val="dk1"/>
                </a:solidFill>
                <a:latin typeface="Poppins"/>
                <a:ea typeface="Poppins"/>
                <a:cs typeface="Poppins"/>
                <a:sym typeface="Poppins"/>
              </a:rPr>
              <a:t>Speak to </a:t>
            </a:r>
            <a:r>
              <a:rPr b="1" lang="en-US" sz="1000" u="sng">
                <a:solidFill>
                  <a:schemeClr val="dk1"/>
                </a:solidFill>
                <a:latin typeface="Poppins"/>
                <a:ea typeface="Poppins"/>
                <a:cs typeface="Poppins"/>
                <a:sym typeface="Poppins"/>
                <a:hlinkClick r:id="rId6">
                  <a:extLst>
                    <a:ext uri="{A12FA001-AC4F-418D-AE19-62706E023703}">
                      <ahyp:hlinkClr val="tx"/>
                    </a:ext>
                  </a:extLst>
                </a:hlinkClick>
              </a:rPr>
              <a:t>people who work in data</a:t>
            </a:r>
            <a:endParaRPr sz="1000">
              <a:solidFill>
                <a:schemeClr val="dk1"/>
              </a:solidFill>
              <a:latin typeface="Poppins"/>
              <a:ea typeface="Poppins"/>
              <a:cs typeface="Poppins"/>
              <a:sym typeface="Poppins"/>
            </a:endParaRPr>
          </a:p>
          <a:p>
            <a:pPr indent="0" lvl="0" marL="0" rtl="0" algn="l">
              <a:lnSpc>
                <a:spcPct val="114300"/>
              </a:lnSpc>
              <a:spcBef>
                <a:spcPts val="0"/>
              </a:spcBef>
              <a:spcAft>
                <a:spcPts val="0"/>
              </a:spcAft>
              <a:buNone/>
            </a:pPr>
            <a:r>
              <a:t/>
            </a:r>
            <a:endParaRPr sz="1000" u="sng">
              <a:solidFill>
                <a:schemeClr val="dk1"/>
              </a:solidFill>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rPr lang="en-US" sz="1000">
                <a:solidFill>
                  <a:schemeClr val="dk1"/>
                </a:solidFill>
                <a:latin typeface="Poppins"/>
                <a:ea typeface="Poppins"/>
                <a:cs typeface="Poppins"/>
                <a:sym typeface="Poppins"/>
              </a:rPr>
              <a:t>Attend </a:t>
            </a:r>
            <a:r>
              <a:rPr b="1" lang="en-US" sz="1000" u="sng">
                <a:solidFill>
                  <a:schemeClr val="dk1"/>
                </a:solidFill>
                <a:latin typeface="Poppins"/>
                <a:ea typeface="Poppins"/>
                <a:cs typeface="Poppins"/>
                <a:sym typeface="Poppins"/>
                <a:hlinkClick r:id="rId7">
                  <a:extLst>
                    <a:ext uri="{A12FA001-AC4F-418D-AE19-62706E023703}">
                      <ahyp:hlinkClr val="tx"/>
                    </a:ext>
                  </a:extLst>
                </a:hlinkClick>
              </a:rPr>
              <a:t>Data Events</a:t>
            </a:r>
            <a:r>
              <a:rPr lang="en-US" sz="1000">
                <a:solidFill>
                  <a:schemeClr val="dk1"/>
                </a:solidFill>
                <a:latin typeface="Poppins"/>
                <a:ea typeface="Poppins"/>
                <a:cs typeface="Poppins"/>
                <a:sym typeface="Poppins"/>
              </a:rPr>
              <a:t> and listen and talk to more people</a:t>
            </a:r>
            <a:endParaRPr sz="1000">
              <a:solidFill>
                <a:schemeClr val="dk1"/>
              </a:solidFill>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t/>
            </a:r>
            <a:endParaRPr sz="1000">
              <a:solidFill>
                <a:schemeClr val="dk1"/>
              </a:solidFill>
              <a:latin typeface="Poppins"/>
              <a:ea typeface="Poppins"/>
              <a:cs typeface="Poppins"/>
              <a:sym typeface="Poppins"/>
            </a:endParaRPr>
          </a:p>
          <a:p>
            <a:pPr indent="0" lvl="0" marL="0" rtl="0" algn="l">
              <a:lnSpc>
                <a:spcPct val="114300"/>
              </a:lnSpc>
              <a:spcBef>
                <a:spcPts val="0"/>
              </a:spcBef>
              <a:spcAft>
                <a:spcPts val="0"/>
              </a:spcAft>
              <a:buNone/>
            </a:pPr>
            <a:r>
              <a:t/>
            </a:r>
            <a:endParaRPr b="1" u="sng">
              <a:solidFill>
                <a:schemeClr val="dk1"/>
              </a:solidFill>
              <a:latin typeface="Poppins"/>
              <a:ea typeface="Poppins"/>
              <a:cs typeface="Poppins"/>
              <a:sym typeface="Poppins"/>
            </a:endParaRPr>
          </a:p>
          <a:p>
            <a:pPr indent="0" lvl="0" marL="0" rtl="0" algn="l">
              <a:spcBef>
                <a:spcPts val="0"/>
              </a:spcBef>
              <a:spcAft>
                <a:spcPts val="0"/>
              </a:spcAft>
              <a:buNone/>
            </a:pPr>
            <a:r>
              <a:t/>
            </a:r>
            <a:endParaRPr>
              <a:latin typeface="Poppins"/>
              <a:ea typeface="Poppins"/>
              <a:cs typeface="Poppins"/>
              <a:sym typeface="Poppins"/>
            </a:endParaRPr>
          </a:p>
          <a:p>
            <a:pPr indent="0" lvl="0" marL="0" rtl="0" algn="l">
              <a:spcBef>
                <a:spcPts val="0"/>
              </a:spcBef>
              <a:spcAft>
                <a:spcPts val="0"/>
              </a:spcAft>
              <a:buNone/>
            </a:pPr>
            <a:r>
              <a:t/>
            </a:r>
            <a:endParaRPr>
              <a:latin typeface="Poppins"/>
              <a:ea typeface="Poppins"/>
              <a:cs typeface="Poppins"/>
              <a:sym typeface="Poppins"/>
            </a:endParaRPr>
          </a:p>
        </p:txBody>
      </p:sp>
      <p:cxnSp>
        <p:nvCxnSpPr>
          <p:cNvPr id="290" name="Google Shape;290;p32"/>
          <p:cNvCxnSpPr>
            <a:stCxn id="286" idx="6"/>
          </p:cNvCxnSpPr>
          <p:nvPr/>
        </p:nvCxnSpPr>
        <p:spPr>
          <a:xfrm flipH="1" rot="10800000">
            <a:off x="2445300" y="1542425"/>
            <a:ext cx="2316300" cy="1154700"/>
          </a:xfrm>
          <a:prstGeom prst="curvedConnector3">
            <a:avLst>
              <a:gd fmla="val 50000" name="adj1"/>
            </a:avLst>
          </a:prstGeom>
          <a:noFill/>
          <a:ln cap="flat" cmpd="sng" w="9525">
            <a:solidFill>
              <a:schemeClr val="dk2"/>
            </a:solidFill>
            <a:prstDash val="solid"/>
            <a:round/>
            <a:headEnd len="med" w="med" type="none"/>
            <a:tailEnd len="med" w="med" type="none"/>
          </a:ln>
        </p:spPr>
      </p:cxnSp>
      <p:sp>
        <p:nvSpPr>
          <p:cNvPr id="291" name="Google Shape;291;p32"/>
          <p:cNvSpPr txBox="1"/>
          <p:nvPr/>
        </p:nvSpPr>
        <p:spPr>
          <a:xfrm rot="-1027845">
            <a:off x="3152205" y="1316135"/>
            <a:ext cx="1488016" cy="369423"/>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latin typeface="Poppins"/>
                <a:ea typeface="Poppins"/>
                <a:cs typeface="Poppins"/>
                <a:sym typeface="Poppins"/>
              </a:rPr>
              <a:t>Research</a:t>
            </a:r>
            <a:endParaRPr>
              <a:latin typeface="Poppins"/>
              <a:ea typeface="Poppins"/>
              <a:cs typeface="Poppins"/>
              <a:sym typeface="Poppi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3"/>
          <p:cNvSpPr txBox="1"/>
          <p:nvPr>
            <p:ph type="title"/>
          </p:nvPr>
        </p:nvSpPr>
        <p:spPr>
          <a:xfrm>
            <a:off x="2321249" y="2106156"/>
            <a:ext cx="4501500" cy="1768800"/>
          </a:xfrm>
          <a:prstGeom prst="rect">
            <a:avLst/>
          </a:prstGeom>
          <a:noFill/>
          <a:ln>
            <a:noFill/>
          </a:ln>
        </p:spPr>
        <p:txBody>
          <a:bodyPr anchorCtr="0" anchor="ctr" bIns="91400" lIns="91400" spcFirstLastPara="1" rIns="91400" wrap="square" tIns="91400">
            <a:noAutofit/>
          </a:bodyPr>
          <a:lstStyle/>
          <a:p>
            <a:pPr indent="0" lvl="0" marL="0" rtl="0" algn="ctr">
              <a:lnSpc>
                <a:spcPct val="100000"/>
              </a:lnSpc>
              <a:spcBef>
                <a:spcPts val="0"/>
              </a:spcBef>
              <a:spcAft>
                <a:spcPts val="0"/>
              </a:spcAft>
              <a:buClr>
                <a:srgbClr val="FFFFFF"/>
              </a:buClr>
              <a:buSzPts val="3000"/>
              <a:buFont typeface="Poppins SemiBold"/>
              <a:buNone/>
            </a:pPr>
            <a:r>
              <a:rPr lang="en-US"/>
              <a:t>Let’s look at job roles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4"/>
          <p:cNvSpPr txBox="1"/>
          <p:nvPr/>
        </p:nvSpPr>
        <p:spPr>
          <a:xfrm>
            <a:off x="443620" y="921025"/>
            <a:ext cx="7207200" cy="596700"/>
          </a:xfrm>
          <a:prstGeom prst="rect">
            <a:avLst/>
          </a:prstGeom>
          <a:noFill/>
          <a:ln>
            <a:noFill/>
          </a:ln>
        </p:spPr>
        <p:txBody>
          <a:bodyPr anchorCtr="0" anchor="b" bIns="91375" lIns="91375" spcFirstLastPara="1" rIns="91375" wrap="square" tIns="91375">
            <a:noAutofit/>
          </a:bodyPr>
          <a:lstStyle/>
          <a:p>
            <a:pPr indent="0" lvl="0" marL="0" marR="0" rtl="0" algn="l">
              <a:lnSpc>
                <a:spcPct val="100000"/>
              </a:lnSpc>
              <a:spcBef>
                <a:spcPts val="0"/>
              </a:spcBef>
              <a:spcAft>
                <a:spcPts val="0"/>
              </a:spcAft>
              <a:buClr>
                <a:srgbClr val="000000"/>
              </a:buClr>
              <a:buSzPts val="2400"/>
              <a:buFont typeface="Poppins SemiBold"/>
              <a:buNone/>
            </a:pPr>
            <a:r>
              <a:rPr lang="en-US" sz="2400">
                <a:latin typeface="Poppins SemiBold"/>
                <a:ea typeface="Poppins SemiBold"/>
                <a:cs typeface="Poppins SemiBold"/>
                <a:sym typeface="Poppins SemiBold"/>
              </a:rPr>
              <a:t>Data Roles</a:t>
            </a:r>
            <a:endParaRPr/>
          </a:p>
        </p:txBody>
      </p:sp>
      <p:pic>
        <p:nvPicPr>
          <p:cNvPr id="302" name="Google Shape;302;p34"/>
          <p:cNvPicPr preferRelativeResize="0"/>
          <p:nvPr/>
        </p:nvPicPr>
        <p:blipFill>
          <a:blip r:embed="rId3">
            <a:alphaModFix/>
          </a:blip>
          <a:stretch>
            <a:fillRect/>
          </a:stretch>
        </p:blipFill>
        <p:spPr>
          <a:xfrm>
            <a:off x="1752600" y="1428375"/>
            <a:ext cx="5613042" cy="2419725"/>
          </a:xfrm>
          <a:prstGeom prst="rect">
            <a:avLst/>
          </a:prstGeom>
          <a:noFill/>
          <a:ln>
            <a:noFill/>
          </a:ln>
        </p:spPr>
      </p:pic>
      <p:sp>
        <p:nvSpPr>
          <p:cNvPr id="303" name="Google Shape;303;p34"/>
          <p:cNvSpPr txBox="1"/>
          <p:nvPr/>
        </p:nvSpPr>
        <p:spPr>
          <a:xfrm>
            <a:off x="1696500" y="4149375"/>
            <a:ext cx="6029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Poppins"/>
                <a:ea typeface="Poppins"/>
                <a:cs typeface="Poppins"/>
                <a:sym typeface="Poppins"/>
              </a:rPr>
              <a:t> </a:t>
            </a:r>
            <a:endParaRPr>
              <a:latin typeface="Poppins"/>
              <a:ea typeface="Poppins"/>
              <a:cs typeface="Poppins"/>
              <a:sym typeface="Poppins"/>
            </a:endParaRPr>
          </a:p>
          <a:p>
            <a:pPr indent="0" lvl="0" marL="0" rtl="0" algn="l">
              <a:spcBef>
                <a:spcPts val="0"/>
              </a:spcBef>
              <a:spcAft>
                <a:spcPts val="0"/>
              </a:spcAft>
              <a:buNone/>
            </a:pPr>
            <a:r>
              <a:t/>
            </a:r>
            <a:endParaRPr>
              <a:latin typeface="Poppins"/>
              <a:ea typeface="Poppins"/>
              <a:cs typeface="Poppins"/>
              <a:sym typeface="Poppins"/>
            </a:endParaRPr>
          </a:p>
        </p:txBody>
      </p:sp>
      <p:sp>
        <p:nvSpPr>
          <p:cNvPr id="304" name="Google Shape;304;p34"/>
          <p:cNvSpPr txBox="1"/>
          <p:nvPr/>
        </p:nvSpPr>
        <p:spPr>
          <a:xfrm>
            <a:off x="1631650" y="3825200"/>
            <a:ext cx="6029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Poppins"/>
                <a:ea typeface="Poppins"/>
                <a:cs typeface="Poppins"/>
                <a:sym typeface="Poppins"/>
              </a:rPr>
              <a:t> </a:t>
            </a:r>
            <a:endParaRPr>
              <a:latin typeface="Poppins"/>
              <a:ea typeface="Poppins"/>
              <a:cs typeface="Poppins"/>
              <a:sym typeface="Poppins"/>
            </a:endParaRPr>
          </a:p>
        </p:txBody>
      </p:sp>
      <p:sp>
        <p:nvSpPr>
          <p:cNvPr id="305" name="Google Shape;305;p34"/>
          <p:cNvSpPr/>
          <p:nvPr/>
        </p:nvSpPr>
        <p:spPr>
          <a:xfrm>
            <a:off x="1888325" y="1568050"/>
            <a:ext cx="771600" cy="267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4"/>
          <p:cNvSpPr txBox="1"/>
          <p:nvPr/>
        </p:nvSpPr>
        <p:spPr>
          <a:xfrm>
            <a:off x="1864525" y="1439475"/>
            <a:ext cx="12858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latin typeface="Poppins"/>
                <a:ea typeface="Poppins"/>
                <a:cs typeface="Poppins"/>
                <a:sym typeface="Poppins"/>
              </a:rPr>
              <a:t>Product Manager</a:t>
            </a:r>
            <a:endParaRPr sz="1200">
              <a:latin typeface="Poppins"/>
              <a:ea typeface="Poppins"/>
              <a:cs typeface="Poppins"/>
              <a:sym typeface="Poppins"/>
            </a:endParaRPr>
          </a:p>
        </p:txBody>
      </p:sp>
      <p:sp>
        <p:nvSpPr>
          <p:cNvPr id="307" name="Google Shape;307;p34"/>
          <p:cNvSpPr txBox="1"/>
          <p:nvPr/>
        </p:nvSpPr>
        <p:spPr>
          <a:xfrm>
            <a:off x="7650950" y="1553775"/>
            <a:ext cx="1371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oppins"/>
              <a:ea typeface="Poppins"/>
              <a:cs typeface="Poppins"/>
              <a:sym typeface="Poppins"/>
            </a:endParaRPr>
          </a:p>
        </p:txBody>
      </p:sp>
      <p:sp>
        <p:nvSpPr>
          <p:cNvPr id="308" name="Google Shape;308;p34"/>
          <p:cNvSpPr txBox="1"/>
          <p:nvPr/>
        </p:nvSpPr>
        <p:spPr>
          <a:xfrm>
            <a:off x="7611900" y="3027725"/>
            <a:ext cx="1285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oppins"/>
              <a:ea typeface="Poppins"/>
              <a:cs typeface="Poppins"/>
              <a:sym typeface="Poppi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5"/>
          <p:cNvSpPr txBox="1"/>
          <p:nvPr/>
        </p:nvSpPr>
        <p:spPr>
          <a:xfrm>
            <a:off x="443620" y="921025"/>
            <a:ext cx="7207200" cy="596700"/>
          </a:xfrm>
          <a:prstGeom prst="rect">
            <a:avLst/>
          </a:prstGeom>
          <a:noFill/>
          <a:ln>
            <a:noFill/>
          </a:ln>
        </p:spPr>
        <p:txBody>
          <a:bodyPr anchorCtr="0" anchor="b" bIns="91375" lIns="91375" spcFirstLastPara="1" rIns="91375" wrap="square" tIns="91375">
            <a:noAutofit/>
          </a:bodyPr>
          <a:lstStyle/>
          <a:p>
            <a:pPr indent="0" lvl="0" marL="0" marR="0" rtl="0" algn="l">
              <a:lnSpc>
                <a:spcPct val="100000"/>
              </a:lnSpc>
              <a:spcBef>
                <a:spcPts val="0"/>
              </a:spcBef>
              <a:spcAft>
                <a:spcPts val="0"/>
              </a:spcAft>
              <a:buClr>
                <a:srgbClr val="000000"/>
              </a:buClr>
              <a:buSzPts val="2400"/>
              <a:buFont typeface="Poppins SemiBold"/>
              <a:buNone/>
            </a:pPr>
            <a:r>
              <a:rPr lang="en-US" sz="2400">
                <a:latin typeface="Poppins SemiBold"/>
                <a:ea typeface="Poppins SemiBold"/>
                <a:cs typeface="Poppins SemiBold"/>
                <a:sym typeface="Poppins SemiBold"/>
              </a:rPr>
              <a:t>Let’s take an example</a:t>
            </a:r>
            <a:endParaRPr/>
          </a:p>
        </p:txBody>
      </p:sp>
      <p:sp>
        <p:nvSpPr>
          <p:cNvPr id="314" name="Google Shape;314;p35"/>
          <p:cNvSpPr txBox="1"/>
          <p:nvPr/>
        </p:nvSpPr>
        <p:spPr>
          <a:xfrm>
            <a:off x="1696500" y="4149375"/>
            <a:ext cx="6029700" cy="5487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0"/>
              </a:spcBef>
              <a:spcAft>
                <a:spcPts val="0"/>
              </a:spcAft>
              <a:buClr>
                <a:schemeClr val="dk1"/>
              </a:buClr>
              <a:buSzPts val="1100"/>
              <a:buChar char="●"/>
            </a:pPr>
            <a:r>
              <a:rPr lang="en-US" sz="1100">
                <a:solidFill>
                  <a:schemeClr val="dk1"/>
                </a:solidFill>
              </a:rPr>
              <a:t>“Is this feature that important to the user?”</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US" sz="1100">
                <a:solidFill>
                  <a:schemeClr val="dk1"/>
                </a:solidFill>
              </a:rPr>
              <a:t>“Is it an important problem to solve in the product at all?” </a:t>
            </a:r>
            <a:endParaRPr sz="1100">
              <a:solidFill>
                <a:schemeClr val="dk1"/>
              </a:solidFill>
            </a:endParaRPr>
          </a:p>
        </p:txBody>
      </p:sp>
      <p:pic>
        <p:nvPicPr>
          <p:cNvPr id="315" name="Google Shape;315;p35"/>
          <p:cNvPicPr preferRelativeResize="0"/>
          <p:nvPr/>
        </p:nvPicPr>
        <p:blipFill>
          <a:blip r:embed="rId3">
            <a:alphaModFix/>
          </a:blip>
          <a:stretch>
            <a:fillRect/>
          </a:stretch>
        </p:blipFill>
        <p:spPr>
          <a:xfrm>
            <a:off x="1524000" y="1670125"/>
            <a:ext cx="5943600" cy="2171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4">
                                            <p:txEl>
                                              <p:pRg end="0" st="0"/>
                                            </p:txEl>
                                          </p:spTgt>
                                        </p:tgtEl>
                                        <p:attrNameLst>
                                          <p:attrName>style.visibility</p:attrName>
                                        </p:attrNameLst>
                                      </p:cBhvr>
                                      <p:to>
                                        <p:strVal val="visible"/>
                                      </p:to>
                                    </p:set>
                                    <p:animEffect filter="fade" transition="in">
                                      <p:cBhvr>
                                        <p:cTn dur="1000"/>
                                        <p:tgtEl>
                                          <p:spTgt spid="31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4">
                                            <p:txEl>
                                              <p:pRg end="1" st="1"/>
                                            </p:txEl>
                                          </p:spTgt>
                                        </p:tgtEl>
                                        <p:attrNameLst>
                                          <p:attrName>style.visibility</p:attrName>
                                        </p:attrNameLst>
                                      </p:cBhvr>
                                      <p:to>
                                        <p:strVal val="visible"/>
                                      </p:to>
                                    </p:set>
                                    <p:animEffect filter="fade" transition="in">
                                      <p:cBhvr>
                                        <p:cTn dur="1000"/>
                                        <p:tgtEl>
                                          <p:spTgt spid="314">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36"/>
          <p:cNvSpPr txBox="1"/>
          <p:nvPr/>
        </p:nvSpPr>
        <p:spPr>
          <a:xfrm>
            <a:off x="443620" y="997225"/>
            <a:ext cx="7207200" cy="596700"/>
          </a:xfrm>
          <a:prstGeom prst="rect">
            <a:avLst/>
          </a:prstGeom>
          <a:noFill/>
          <a:ln>
            <a:noFill/>
          </a:ln>
        </p:spPr>
        <p:txBody>
          <a:bodyPr anchorCtr="0" anchor="b" bIns="91375" lIns="91375" spcFirstLastPara="1" rIns="91375" wrap="square" tIns="91375">
            <a:noAutofit/>
          </a:bodyPr>
          <a:lstStyle/>
          <a:p>
            <a:pPr indent="0" lvl="0" marL="0" marR="0" rtl="0" algn="l">
              <a:lnSpc>
                <a:spcPct val="100000"/>
              </a:lnSpc>
              <a:spcBef>
                <a:spcPts val="0"/>
              </a:spcBef>
              <a:spcAft>
                <a:spcPts val="0"/>
              </a:spcAft>
              <a:buClr>
                <a:srgbClr val="000000"/>
              </a:buClr>
              <a:buSzPts val="2400"/>
              <a:buFont typeface="Poppins SemiBold"/>
              <a:buNone/>
            </a:pPr>
            <a:r>
              <a:rPr lang="en-US" sz="2400">
                <a:latin typeface="Poppins SemiBold"/>
                <a:ea typeface="Poppins SemiBold"/>
                <a:cs typeface="Poppins SemiBold"/>
                <a:sym typeface="Poppins SemiBold"/>
              </a:rPr>
              <a:t>Product Manager</a:t>
            </a:r>
            <a:endParaRPr/>
          </a:p>
        </p:txBody>
      </p:sp>
      <p:sp>
        <p:nvSpPr>
          <p:cNvPr id="321" name="Google Shape;321;p36"/>
          <p:cNvSpPr txBox="1"/>
          <p:nvPr/>
        </p:nvSpPr>
        <p:spPr>
          <a:xfrm>
            <a:off x="1696500" y="4149375"/>
            <a:ext cx="6029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Poppins"/>
                <a:ea typeface="Poppins"/>
                <a:cs typeface="Poppins"/>
                <a:sym typeface="Poppins"/>
              </a:rPr>
              <a:t> </a:t>
            </a:r>
            <a:endParaRPr>
              <a:latin typeface="Poppins"/>
              <a:ea typeface="Poppins"/>
              <a:cs typeface="Poppins"/>
              <a:sym typeface="Poppins"/>
            </a:endParaRPr>
          </a:p>
          <a:p>
            <a:pPr indent="0" lvl="0" marL="0" rtl="0" algn="l">
              <a:spcBef>
                <a:spcPts val="0"/>
              </a:spcBef>
              <a:spcAft>
                <a:spcPts val="0"/>
              </a:spcAft>
              <a:buNone/>
            </a:pPr>
            <a:r>
              <a:t/>
            </a:r>
            <a:endParaRPr>
              <a:latin typeface="Poppins"/>
              <a:ea typeface="Poppins"/>
              <a:cs typeface="Poppins"/>
              <a:sym typeface="Poppins"/>
            </a:endParaRPr>
          </a:p>
        </p:txBody>
      </p:sp>
      <p:pic>
        <p:nvPicPr>
          <p:cNvPr id="322" name="Google Shape;322;p36"/>
          <p:cNvPicPr preferRelativeResize="0"/>
          <p:nvPr/>
        </p:nvPicPr>
        <p:blipFill>
          <a:blip r:embed="rId3">
            <a:alphaModFix/>
          </a:blip>
          <a:stretch>
            <a:fillRect/>
          </a:stretch>
        </p:blipFill>
        <p:spPr>
          <a:xfrm>
            <a:off x="2057400" y="1600200"/>
            <a:ext cx="4933950" cy="2200275"/>
          </a:xfrm>
          <a:prstGeom prst="rect">
            <a:avLst/>
          </a:prstGeom>
          <a:noFill/>
          <a:ln>
            <a:noFill/>
          </a:ln>
        </p:spPr>
      </p:pic>
      <p:sp>
        <p:nvSpPr>
          <p:cNvPr id="323" name="Google Shape;323;p36"/>
          <p:cNvSpPr txBox="1"/>
          <p:nvPr/>
        </p:nvSpPr>
        <p:spPr>
          <a:xfrm>
            <a:off x="1664075" y="4041325"/>
            <a:ext cx="6299700" cy="13575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0"/>
              </a:spcBef>
              <a:spcAft>
                <a:spcPts val="0"/>
              </a:spcAft>
              <a:buClr>
                <a:schemeClr val="dk1"/>
              </a:buClr>
              <a:buSzPts val="1200"/>
              <a:buChar char="●"/>
            </a:pPr>
            <a:r>
              <a:rPr lang="en-US" sz="1200">
                <a:solidFill>
                  <a:schemeClr val="dk1"/>
                </a:solidFill>
              </a:rPr>
              <a:t>Speaks to the team on behalf of the users.</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US" sz="1200">
                <a:solidFill>
                  <a:schemeClr val="dk1"/>
                </a:solidFill>
              </a:rPr>
              <a:t>Has to figure out if users actually need a </a:t>
            </a:r>
            <a:r>
              <a:rPr lang="en-US" sz="1200">
                <a:solidFill>
                  <a:schemeClr val="dk1"/>
                </a:solidFill>
              </a:rPr>
              <a:t>particular</a:t>
            </a:r>
            <a:r>
              <a:rPr lang="en-US" sz="1200">
                <a:solidFill>
                  <a:schemeClr val="dk1"/>
                </a:solidFill>
              </a:rPr>
              <a:t> feature, how important this feature is, and if the team has the capacity to implement it. Once implemented evaluates, how it is performing.</a:t>
            </a:r>
            <a:endParaRPr sz="1200">
              <a:solidFill>
                <a:schemeClr val="dk1"/>
              </a:solidFill>
            </a:endParaRPr>
          </a:p>
          <a:p>
            <a:pPr indent="0" lvl="0" marL="0" rtl="0" algn="l">
              <a:lnSpc>
                <a:spcPct val="115000"/>
              </a:lnSpc>
              <a:spcBef>
                <a:spcPts val="1200"/>
              </a:spcBef>
              <a:spcAft>
                <a:spcPts val="1200"/>
              </a:spcAft>
              <a:buClr>
                <a:schemeClr val="dk1"/>
              </a:buClr>
              <a:buSzPts val="1100"/>
              <a:buFont typeface="Arial"/>
              <a:buNone/>
            </a:pPr>
            <a:r>
              <a:t/>
            </a:r>
            <a:endParaRPr sz="1100">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0">
                                            <p:txEl>
                                              <p:pRg end="0" st="0"/>
                                            </p:txEl>
                                          </p:spTgt>
                                        </p:tgtEl>
                                        <p:attrNameLst>
                                          <p:attrName>style.visibility</p:attrName>
                                        </p:attrNameLst>
                                      </p:cBhvr>
                                      <p:to>
                                        <p:strVal val="visible"/>
                                      </p:to>
                                    </p:set>
                                    <p:animEffect filter="fade" transition="in">
                                      <p:cBhvr>
                                        <p:cTn dur="1000"/>
                                        <p:tgtEl>
                                          <p:spTgt spid="32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2"/>
                                        </p:tgtEl>
                                        <p:attrNameLst>
                                          <p:attrName>style.visibility</p:attrName>
                                        </p:attrNameLst>
                                      </p:cBhvr>
                                      <p:to>
                                        <p:strVal val="visible"/>
                                      </p:to>
                                    </p:set>
                                    <p:animEffect filter="fade" transition="in">
                                      <p:cBhvr>
                                        <p:cTn dur="1000"/>
                                        <p:tgtEl>
                                          <p:spTgt spid="3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3">
                                            <p:txEl>
                                              <p:pRg end="0" st="0"/>
                                            </p:txEl>
                                          </p:spTgt>
                                        </p:tgtEl>
                                        <p:attrNameLst>
                                          <p:attrName>style.visibility</p:attrName>
                                        </p:attrNameLst>
                                      </p:cBhvr>
                                      <p:to>
                                        <p:strVal val="visible"/>
                                      </p:to>
                                    </p:set>
                                    <p:animEffect filter="fade" transition="in">
                                      <p:cBhvr>
                                        <p:cTn dur="1000"/>
                                        <p:tgtEl>
                                          <p:spTgt spid="32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3">
                                            <p:txEl>
                                              <p:pRg end="1" st="1"/>
                                            </p:txEl>
                                          </p:spTgt>
                                        </p:tgtEl>
                                        <p:attrNameLst>
                                          <p:attrName>style.visibility</p:attrName>
                                        </p:attrNameLst>
                                      </p:cBhvr>
                                      <p:to>
                                        <p:strVal val="visible"/>
                                      </p:to>
                                    </p:set>
                                    <p:animEffect filter="fade" transition="in">
                                      <p:cBhvr>
                                        <p:cTn dur="1000"/>
                                        <p:tgtEl>
                                          <p:spTgt spid="32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3">
                                            <p:txEl>
                                              <p:pRg end="2" st="2"/>
                                            </p:txEl>
                                          </p:spTgt>
                                        </p:tgtEl>
                                        <p:attrNameLst>
                                          <p:attrName>style.visibility</p:attrName>
                                        </p:attrNameLst>
                                      </p:cBhvr>
                                      <p:to>
                                        <p:strVal val="visible"/>
                                      </p:to>
                                    </p:set>
                                    <p:animEffect filter="fade" transition="in">
                                      <p:cBhvr>
                                        <p:cTn dur="1000"/>
                                        <p:tgtEl>
                                          <p:spTgt spid="32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cxnSp>
        <p:nvCxnSpPr>
          <p:cNvPr id="129" name="Google Shape;129;p19"/>
          <p:cNvCxnSpPr/>
          <p:nvPr/>
        </p:nvCxnSpPr>
        <p:spPr>
          <a:xfrm rot="10800000">
            <a:off x="6000725" y="3023000"/>
            <a:ext cx="14400" cy="840300"/>
          </a:xfrm>
          <a:prstGeom prst="straightConnector1">
            <a:avLst/>
          </a:prstGeom>
          <a:noFill/>
          <a:ln cap="flat" cmpd="sng" w="9525">
            <a:solidFill>
              <a:srgbClr val="010101"/>
            </a:solidFill>
            <a:prstDash val="solid"/>
            <a:round/>
            <a:headEnd len="med" w="med" type="none"/>
            <a:tailEnd len="med" w="med" type="oval"/>
          </a:ln>
        </p:spPr>
      </p:cxnSp>
      <p:cxnSp>
        <p:nvCxnSpPr>
          <p:cNvPr id="130" name="Google Shape;130;p19"/>
          <p:cNvCxnSpPr/>
          <p:nvPr/>
        </p:nvCxnSpPr>
        <p:spPr>
          <a:xfrm rot="10800000">
            <a:off x="2413400" y="3066025"/>
            <a:ext cx="14400" cy="840300"/>
          </a:xfrm>
          <a:prstGeom prst="straightConnector1">
            <a:avLst/>
          </a:prstGeom>
          <a:noFill/>
          <a:ln cap="flat" cmpd="sng" w="9525">
            <a:solidFill>
              <a:srgbClr val="010101"/>
            </a:solidFill>
            <a:prstDash val="solid"/>
            <a:round/>
            <a:headEnd len="med" w="med" type="none"/>
            <a:tailEnd len="med" w="med" type="oval"/>
          </a:ln>
        </p:spPr>
      </p:cxnSp>
      <p:cxnSp>
        <p:nvCxnSpPr>
          <p:cNvPr id="131" name="Google Shape;131;p19"/>
          <p:cNvCxnSpPr/>
          <p:nvPr/>
        </p:nvCxnSpPr>
        <p:spPr>
          <a:xfrm rot="10800000">
            <a:off x="4815375" y="3046252"/>
            <a:ext cx="4200" cy="793800"/>
          </a:xfrm>
          <a:prstGeom prst="straightConnector1">
            <a:avLst/>
          </a:prstGeom>
          <a:noFill/>
          <a:ln cap="flat" cmpd="sng" w="9525">
            <a:solidFill>
              <a:srgbClr val="010101"/>
            </a:solidFill>
            <a:prstDash val="solid"/>
            <a:round/>
            <a:headEnd len="med" w="med" type="none"/>
            <a:tailEnd len="med" w="med" type="oval"/>
          </a:ln>
        </p:spPr>
      </p:cxnSp>
      <p:sp>
        <p:nvSpPr>
          <p:cNvPr id="132" name="Google Shape;132;p19"/>
          <p:cNvSpPr/>
          <p:nvPr/>
        </p:nvSpPr>
        <p:spPr>
          <a:xfrm flipH="1" rot="10800000">
            <a:off x="5694042" y="2675734"/>
            <a:ext cx="2814000" cy="494100"/>
          </a:xfrm>
          <a:prstGeom prst="rightArrow">
            <a:avLst>
              <a:gd fmla="val 50000" name="adj1"/>
              <a:gd fmla="val 50000" name="adj2"/>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9"/>
          <p:cNvSpPr/>
          <p:nvPr/>
        </p:nvSpPr>
        <p:spPr>
          <a:xfrm flipH="1" rot="10800000">
            <a:off x="3008273" y="2675744"/>
            <a:ext cx="2814000" cy="494100"/>
          </a:xfrm>
          <a:prstGeom prst="right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9"/>
          <p:cNvSpPr/>
          <p:nvPr/>
        </p:nvSpPr>
        <p:spPr>
          <a:xfrm flipH="1" rot="10800000">
            <a:off x="562700" y="2680773"/>
            <a:ext cx="2600400" cy="494100"/>
          </a:xfrm>
          <a:prstGeom prst="right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9"/>
          <p:cNvSpPr txBox="1"/>
          <p:nvPr/>
        </p:nvSpPr>
        <p:spPr>
          <a:xfrm>
            <a:off x="885825" y="342900"/>
            <a:ext cx="79011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latin typeface="Poppins"/>
                <a:ea typeface="Poppins"/>
                <a:cs typeface="Poppins"/>
                <a:sym typeface="Poppins"/>
              </a:rPr>
              <a:t>Career Programme</a:t>
            </a:r>
            <a:endParaRPr sz="2400">
              <a:latin typeface="Poppins"/>
              <a:ea typeface="Poppins"/>
              <a:cs typeface="Poppins"/>
              <a:sym typeface="Poppins"/>
            </a:endParaRPr>
          </a:p>
        </p:txBody>
      </p:sp>
      <p:sp>
        <p:nvSpPr>
          <p:cNvPr id="136" name="Google Shape;136;p19"/>
          <p:cNvSpPr txBox="1"/>
          <p:nvPr/>
        </p:nvSpPr>
        <p:spPr>
          <a:xfrm>
            <a:off x="562700" y="1391048"/>
            <a:ext cx="1681200" cy="615600"/>
          </a:xfrm>
          <a:prstGeom prst="rect">
            <a:avLst/>
          </a:prstGeom>
          <a:solidFill>
            <a:srgbClr val="3F0097"/>
          </a:solidFill>
          <a:ln cap="flat" cmpd="sng" w="9525">
            <a:solidFill>
              <a:srgbClr val="000000"/>
            </a:solidFill>
            <a:prstDash val="dot"/>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lt1"/>
                </a:solidFill>
                <a:latin typeface="Poppins"/>
                <a:ea typeface="Poppins"/>
                <a:cs typeface="Poppins"/>
                <a:sym typeface="Poppins"/>
              </a:rPr>
              <a:t>Changing Job Functions </a:t>
            </a:r>
            <a:endParaRPr>
              <a:solidFill>
                <a:schemeClr val="lt1"/>
              </a:solidFill>
              <a:latin typeface="Poppins"/>
              <a:ea typeface="Poppins"/>
              <a:cs typeface="Poppins"/>
              <a:sym typeface="Poppins"/>
            </a:endParaRPr>
          </a:p>
        </p:txBody>
      </p:sp>
      <p:sp>
        <p:nvSpPr>
          <p:cNvPr id="137" name="Google Shape;137;p19"/>
          <p:cNvSpPr txBox="1"/>
          <p:nvPr/>
        </p:nvSpPr>
        <p:spPr>
          <a:xfrm>
            <a:off x="1022300" y="3905098"/>
            <a:ext cx="1681200" cy="615600"/>
          </a:xfrm>
          <a:prstGeom prst="rect">
            <a:avLst/>
          </a:prstGeom>
          <a:solidFill>
            <a:schemeClr val="accent1"/>
          </a:solidFill>
          <a:ln cap="flat" cmpd="sng" w="9525">
            <a:solidFill>
              <a:srgbClr val="000000"/>
            </a:solidFill>
            <a:prstDash val="dot"/>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a:solidFill>
                  <a:schemeClr val="dk1"/>
                </a:solidFill>
                <a:latin typeface="Poppins"/>
                <a:ea typeface="Poppins"/>
                <a:cs typeface="Poppins"/>
                <a:sym typeface="Poppins"/>
              </a:rPr>
              <a:t>CV &amp; Cover Letter</a:t>
            </a:r>
            <a:endParaRPr>
              <a:latin typeface="Poppins"/>
              <a:ea typeface="Poppins"/>
              <a:cs typeface="Poppins"/>
              <a:sym typeface="Poppins"/>
            </a:endParaRPr>
          </a:p>
        </p:txBody>
      </p:sp>
      <p:sp>
        <p:nvSpPr>
          <p:cNvPr id="138" name="Google Shape;138;p19"/>
          <p:cNvSpPr txBox="1"/>
          <p:nvPr/>
        </p:nvSpPr>
        <p:spPr>
          <a:xfrm>
            <a:off x="2764150" y="1401317"/>
            <a:ext cx="1681200" cy="831300"/>
          </a:xfrm>
          <a:prstGeom prst="rect">
            <a:avLst/>
          </a:prstGeom>
          <a:solidFill>
            <a:schemeClr val="accent1"/>
          </a:solidFill>
          <a:ln cap="flat" cmpd="sng" w="9525">
            <a:solidFill>
              <a:srgbClr val="000000"/>
            </a:solidFill>
            <a:prstDash val="dot"/>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a:solidFill>
                  <a:schemeClr val="dk1"/>
                </a:solidFill>
                <a:latin typeface="Poppins"/>
                <a:ea typeface="Poppins"/>
                <a:cs typeface="Poppins"/>
                <a:sym typeface="Poppins"/>
              </a:rPr>
              <a:t>Job Search Strategies &amp; LinkedIn</a:t>
            </a:r>
            <a:endParaRPr>
              <a:latin typeface="Poppins"/>
              <a:ea typeface="Poppins"/>
              <a:cs typeface="Poppins"/>
              <a:sym typeface="Poppins"/>
            </a:endParaRPr>
          </a:p>
        </p:txBody>
      </p:sp>
      <p:sp>
        <p:nvSpPr>
          <p:cNvPr id="139" name="Google Shape;139;p19"/>
          <p:cNvSpPr txBox="1"/>
          <p:nvPr/>
        </p:nvSpPr>
        <p:spPr>
          <a:xfrm>
            <a:off x="3464025" y="3872623"/>
            <a:ext cx="1681200" cy="615600"/>
          </a:xfrm>
          <a:prstGeom prst="rect">
            <a:avLst/>
          </a:prstGeom>
          <a:solidFill>
            <a:schemeClr val="accent1"/>
          </a:solidFill>
          <a:ln cap="flat" cmpd="sng" w="9525">
            <a:solidFill>
              <a:srgbClr val="000000"/>
            </a:solidFill>
            <a:prstDash val="dot"/>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a:solidFill>
                  <a:schemeClr val="dk1"/>
                </a:solidFill>
                <a:latin typeface="Poppins"/>
                <a:ea typeface="Poppins"/>
                <a:cs typeface="Poppins"/>
                <a:sym typeface="Poppins"/>
              </a:rPr>
              <a:t>HR Interviews &amp; Salary </a:t>
            </a:r>
            <a:endParaRPr>
              <a:solidFill>
                <a:schemeClr val="dk1"/>
              </a:solidFill>
              <a:latin typeface="Poppins"/>
              <a:ea typeface="Poppins"/>
              <a:cs typeface="Poppins"/>
              <a:sym typeface="Poppins"/>
            </a:endParaRPr>
          </a:p>
        </p:txBody>
      </p:sp>
      <p:sp>
        <p:nvSpPr>
          <p:cNvPr id="140" name="Google Shape;140;p19"/>
          <p:cNvSpPr txBox="1"/>
          <p:nvPr/>
        </p:nvSpPr>
        <p:spPr>
          <a:xfrm>
            <a:off x="4965600" y="1401311"/>
            <a:ext cx="1681200" cy="1046700"/>
          </a:xfrm>
          <a:prstGeom prst="rect">
            <a:avLst/>
          </a:prstGeom>
          <a:solidFill>
            <a:schemeClr val="accent1"/>
          </a:solidFill>
          <a:ln cap="flat" cmpd="sng" w="9525">
            <a:solidFill>
              <a:srgbClr val="000000"/>
            </a:solidFill>
            <a:prstDash val="dot"/>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a:solidFill>
                  <a:schemeClr val="dk1"/>
                </a:solidFill>
                <a:latin typeface="Poppins"/>
                <a:ea typeface="Poppins"/>
                <a:cs typeface="Poppins"/>
                <a:sym typeface="Poppins"/>
              </a:rPr>
              <a:t>Off-site coding Challenge, Technical Blog &amp; GitHub </a:t>
            </a:r>
            <a:endParaRPr>
              <a:latin typeface="Poppins"/>
              <a:ea typeface="Poppins"/>
              <a:cs typeface="Poppins"/>
              <a:sym typeface="Poppins"/>
            </a:endParaRPr>
          </a:p>
        </p:txBody>
      </p:sp>
      <p:sp>
        <p:nvSpPr>
          <p:cNvPr id="141" name="Google Shape;141;p19"/>
          <p:cNvSpPr txBox="1"/>
          <p:nvPr/>
        </p:nvSpPr>
        <p:spPr>
          <a:xfrm>
            <a:off x="562700" y="2744823"/>
            <a:ext cx="1923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latin typeface="Poppins"/>
                <a:ea typeface="Poppins"/>
                <a:cs typeface="Poppins"/>
                <a:sym typeface="Poppins"/>
              </a:rPr>
              <a:t>1 Week</a:t>
            </a:r>
            <a:r>
              <a:rPr lang="en-US">
                <a:latin typeface="Poppins"/>
                <a:ea typeface="Poppins"/>
                <a:cs typeface="Poppins"/>
                <a:sym typeface="Poppins"/>
              </a:rPr>
              <a:t> </a:t>
            </a:r>
            <a:endParaRPr>
              <a:latin typeface="Poppins"/>
              <a:ea typeface="Poppins"/>
              <a:cs typeface="Poppins"/>
              <a:sym typeface="Poppins"/>
            </a:endParaRPr>
          </a:p>
        </p:txBody>
      </p:sp>
      <p:sp>
        <p:nvSpPr>
          <p:cNvPr id="142" name="Google Shape;142;p19"/>
          <p:cNvSpPr txBox="1"/>
          <p:nvPr/>
        </p:nvSpPr>
        <p:spPr>
          <a:xfrm>
            <a:off x="4910625" y="2736936"/>
            <a:ext cx="1923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latin typeface="Poppins"/>
                <a:ea typeface="Poppins"/>
                <a:cs typeface="Poppins"/>
                <a:sym typeface="Poppins"/>
              </a:rPr>
              <a:t>12</a:t>
            </a:r>
            <a:r>
              <a:rPr lang="en-US" sz="1200">
                <a:latin typeface="Poppins"/>
                <a:ea typeface="Poppins"/>
                <a:cs typeface="Poppins"/>
                <a:sym typeface="Poppins"/>
              </a:rPr>
              <a:t>  week </a:t>
            </a:r>
            <a:endParaRPr sz="1200">
              <a:latin typeface="Poppins"/>
              <a:ea typeface="Poppins"/>
              <a:cs typeface="Poppins"/>
              <a:sym typeface="Poppins"/>
            </a:endParaRPr>
          </a:p>
        </p:txBody>
      </p:sp>
      <p:sp>
        <p:nvSpPr>
          <p:cNvPr id="143" name="Google Shape;143;p19"/>
          <p:cNvSpPr txBox="1"/>
          <p:nvPr/>
        </p:nvSpPr>
        <p:spPr>
          <a:xfrm>
            <a:off x="5905750" y="2736923"/>
            <a:ext cx="2441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Poppins"/>
                <a:ea typeface="Poppins"/>
                <a:cs typeface="Poppins"/>
                <a:sym typeface="Poppins"/>
              </a:rPr>
              <a:t> until the 1st job </a:t>
            </a:r>
            <a:endParaRPr>
              <a:latin typeface="Poppins"/>
              <a:ea typeface="Poppins"/>
              <a:cs typeface="Poppins"/>
              <a:sym typeface="Poppins"/>
            </a:endParaRPr>
          </a:p>
        </p:txBody>
      </p:sp>
      <p:cxnSp>
        <p:nvCxnSpPr>
          <p:cNvPr id="144" name="Google Shape;144;p19"/>
          <p:cNvCxnSpPr/>
          <p:nvPr/>
        </p:nvCxnSpPr>
        <p:spPr>
          <a:xfrm>
            <a:off x="3533760" y="2214719"/>
            <a:ext cx="5100" cy="569700"/>
          </a:xfrm>
          <a:prstGeom prst="straightConnector1">
            <a:avLst/>
          </a:prstGeom>
          <a:noFill/>
          <a:ln cap="flat" cmpd="sng" w="9525">
            <a:solidFill>
              <a:srgbClr val="010101"/>
            </a:solidFill>
            <a:prstDash val="solid"/>
            <a:round/>
            <a:headEnd len="med" w="med" type="none"/>
            <a:tailEnd len="med" w="med" type="oval"/>
          </a:ln>
        </p:spPr>
      </p:cxnSp>
      <p:sp>
        <p:nvSpPr>
          <p:cNvPr id="145" name="Google Shape;145;p19"/>
          <p:cNvSpPr/>
          <p:nvPr/>
        </p:nvSpPr>
        <p:spPr>
          <a:xfrm>
            <a:off x="614500" y="3132848"/>
            <a:ext cx="7589400" cy="421500"/>
          </a:xfrm>
          <a:prstGeom prst="rightArrow">
            <a:avLst>
              <a:gd fmla="val 50000" name="adj1"/>
              <a:gd fmla="val 50000" name="adj2"/>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9"/>
          <p:cNvSpPr txBox="1"/>
          <p:nvPr/>
        </p:nvSpPr>
        <p:spPr>
          <a:xfrm>
            <a:off x="2874150" y="3131875"/>
            <a:ext cx="471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solidFill>
                  <a:schemeClr val="lt1"/>
                </a:solidFill>
                <a:latin typeface="Poppins"/>
                <a:ea typeface="Poppins"/>
                <a:cs typeface="Poppins"/>
                <a:sym typeface="Poppins"/>
              </a:rPr>
              <a:t> One to one coaching  (via </a:t>
            </a:r>
            <a:r>
              <a:rPr b="1" lang="en-US" u="sng">
                <a:solidFill>
                  <a:schemeClr val="lt1"/>
                </a:solidFill>
                <a:latin typeface="Poppins"/>
                <a:ea typeface="Poppins"/>
                <a:cs typeface="Poppins"/>
                <a:sym typeface="Poppins"/>
                <a:hlinkClick r:id="rId3">
                  <a:extLst>
                    <a:ext uri="{A12FA001-AC4F-418D-AE19-62706E023703}">
                      <ahyp:hlinkClr val="tx"/>
                    </a:ext>
                  </a:extLst>
                </a:hlinkClick>
              </a:rPr>
              <a:t>Calendly</a:t>
            </a:r>
            <a:r>
              <a:rPr b="1" lang="en-US">
                <a:solidFill>
                  <a:schemeClr val="lt1"/>
                </a:solidFill>
                <a:latin typeface="Poppins"/>
                <a:ea typeface="Poppins"/>
                <a:cs typeface="Poppins"/>
                <a:sym typeface="Poppins"/>
              </a:rPr>
              <a:t>)</a:t>
            </a:r>
            <a:endParaRPr b="1">
              <a:solidFill>
                <a:schemeClr val="lt1"/>
              </a:solidFill>
              <a:latin typeface="Poppins"/>
              <a:ea typeface="Poppins"/>
              <a:cs typeface="Poppins"/>
              <a:sym typeface="Poppins"/>
            </a:endParaRPr>
          </a:p>
        </p:txBody>
      </p:sp>
      <p:cxnSp>
        <p:nvCxnSpPr>
          <p:cNvPr id="147" name="Google Shape;147;p19"/>
          <p:cNvCxnSpPr/>
          <p:nvPr/>
        </p:nvCxnSpPr>
        <p:spPr>
          <a:xfrm>
            <a:off x="5466610" y="2214719"/>
            <a:ext cx="5100" cy="569700"/>
          </a:xfrm>
          <a:prstGeom prst="straightConnector1">
            <a:avLst/>
          </a:prstGeom>
          <a:noFill/>
          <a:ln cap="flat" cmpd="sng" w="9525">
            <a:solidFill>
              <a:srgbClr val="010101"/>
            </a:solidFill>
            <a:prstDash val="solid"/>
            <a:round/>
            <a:headEnd len="med" w="med" type="none"/>
            <a:tailEnd len="med" w="med" type="oval"/>
          </a:ln>
        </p:spPr>
      </p:cxnSp>
      <p:sp>
        <p:nvSpPr>
          <p:cNvPr id="148" name="Google Shape;148;p19"/>
          <p:cNvSpPr txBox="1"/>
          <p:nvPr/>
        </p:nvSpPr>
        <p:spPr>
          <a:xfrm>
            <a:off x="5471700" y="3879523"/>
            <a:ext cx="1681200" cy="831300"/>
          </a:xfrm>
          <a:prstGeom prst="rect">
            <a:avLst/>
          </a:prstGeom>
          <a:solidFill>
            <a:schemeClr val="lt1"/>
          </a:solidFill>
          <a:ln cap="flat" cmpd="sng" w="9525">
            <a:solidFill>
              <a:srgbClr val="000000"/>
            </a:solidFill>
            <a:prstDash val="dot"/>
            <a:round/>
            <a:headEnd len="sm" w="sm" type="none"/>
            <a:tailEnd len="sm" w="sm" type="none"/>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lang="en-US">
                <a:latin typeface="Poppins"/>
                <a:ea typeface="Poppins"/>
                <a:cs typeface="Poppins"/>
                <a:sym typeface="Poppins"/>
              </a:rPr>
              <a:t>Group mock interview ( via </a:t>
            </a:r>
            <a:r>
              <a:rPr b="1" lang="en-US" u="sng">
                <a:solidFill>
                  <a:schemeClr val="dk1"/>
                </a:solidFill>
                <a:latin typeface="Poppins"/>
                <a:ea typeface="Poppins"/>
                <a:cs typeface="Poppins"/>
                <a:sym typeface="Poppins"/>
                <a:hlinkClick r:id="rId4">
                  <a:extLst>
                    <a:ext uri="{A12FA001-AC4F-418D-AE19-62706E023703}">
                      <ahyp:hlinkClr val="tx"/>
                    </a:ext>
                  </a:extLst>
                </a:hlinkClick>
              </a:rPr>
              <a:t>Calendly</a:t>
            </a:r>
            <a:r>
              <a:rPr lang="en-US">
                <a:latin typeface="Poppins"/>
                <a:ea typeface="Poppins"/>
                <a:cs typeface="Poppins"/>
                <a:sym typeface="Poppins"/>
              </a:rPr>
              <a:t>)</a:t>
            </a:r>
            <a:endParaRPr>
              <a:latin typeface="Poppins"/>
              <a:ea typeface="Poppins"/>
              <a:cs typeface="Poppins"/>
              <a:sym typeface="Poppins"/>
            </a:endParaRPr>
          </a:p>
        </p:txBody>
      </p:sp>
      <p:cxnSp>
        <p:nvCxnSpPr>
          <p:cNvPr id="149" name="Google Shape;149;p19"/>
          <p:cNvCxnSpPr/>
          <p:nvPr/>
        </p:nvCxnSpPr>
        <p:spPr>
          <a:xfrm>
            <a:off x="1247760" y="2214719"/>
            <a:ext cx="5100" cy="569700"/>
          </a:xfrm>
          <a:prstGeom prst="straightConnector1">
            <a:avLst/>
          </a:prstGeom>
          <a:noFill/>
          <a:ln cap="flat" cmpd="sng" w="9525">
            <a:solidFill>
              <a:srgbClr val="010101"/>
            </a:solidFill>
            <a:prstDash val="solid"/>
            <a:round/>
            <a:headEnd len="med" w="med" type="none"/>
            <a:tailEnd len="med" w="med" type="oval"/>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37"/>
          <p:cNvSpPr txBox="1"/>
          <p:nvPr/>
        </p:nvSpPr>
        <p:spPr>
          <a:xfrm>
            <a:off x="443620" y="921025"/>
            <a:ext cx="7207200" cy="596700"/>
          </a:xfrm>
          <a:prstGeom prst="rect">
            <a:avLst/>
          </a:prstGeom>
          <a:noFill/>
          <a:ln>
            <a:noFill/>
          </a:ln>
        </p:spPr>
        <p:txBody>
          <a:bodyPr anchorCtr="0" anchor="b" bIns="91375" lIns="91375" spcFirstLastPara="1" rIns="91375" wrap="square" tIns="91375">
            <a:noAutofit/>
          </a:bodyPr>
          <a:lstStyle/>
          <a:p>
            <a:pPr indent="0" lvl="0" marL="0" marR="0" rtl="0" algn="l">
              <a:lnSpc>
                <a:spcPct val="100000"/>
              </a:lnSpc>
              <a:spcBef>
                <a:spcPts val="0"/>
              </a:spcBef>
              <a:spcAft>
                <a:spcPts val="0"/>
              </a:spcAft>
              <a:buClr>
                <a:srgbClr val="000000"/>
              </a:buClr>
              <a:buSzPts val="2400"/>
              <a:buFont typeface="Poppins SemiBold"/>
              <a:buNone/>
            </a:pPr>
            <a:r>
              <a:rPr lang="en-US" sz="2400">
                <a:latin typeface="Poppins SemiBold"/>
                <a:ea typeface="Poppins SemiBold"/>
                <a:cs typeface="Poppins SemiBold"/>
                <a:sym typeface="Poppins SemiBold"/>
              </a:rPr>
              <a:t>PM &amp; </a:t>
            </a:r>
            <a:r>
              <a:rPr lang="en-US" sz="2400">
                <a:latin typeface="Poppins SemiBold"/>
                <a:ea typeface="Poppins SemiBold"/>
                <a:cs typeface="Poppins SemiBold"/>
                <a:sym typeface="Poppins SemiBold"/>
              </a:rPr>
              <a:t>Data Analyst </a:t>
            </a:r>
            <a:endParaRPr/>
          </a:p>
        </p:txBody>
      </p:sp>
      <p:grpSp>
        <p:nvGrpSpPr>
          <p:cNvPr id="329" name="Google Shape;329;p37"/>
          <p:cNvGrpSpPr/>
          <p:nvPr/>
        </p:nvGrpSpPr>
        <p:grpSpPr>
          <a:xfrm>
            <a:off x="1295400" y="1447800"/>
            <a:ext cx="5943600" cy="3025775"/>
            <a:chOff x="1295400" y="1447800"/>
            <a:chExt cx="5943600" cy="3025775"/>
          </a:xfrm>
        </p:grpSpPr>
        <p:pic>
          <p:nvPicPr>
            <p:cNvPr id="330" name="Google Shape;330;p37"/>
            <p:cNvPicPr preferRelativeResize="0"/>
            <p:nvPr/>
          </p:nvPicPr>
          <p:blipFill>
            <a:blip r:embed="rId3">
              <a:alphaModFix/>
            </a:blip>
            <a:stretch>
              <a:fillRect/>
            </a:stretch>
          </p:blipFill>
          <p:spPr>
            <a:xfrm>
              <a:off x="1295400" y="1447800"/>
              <a:ext cx="5943600" cy="3009900"/>
            </a:xfrm>
            <a:prstGeom prst="rect">
              <a:avLst/>
            </a:prstGeom>
            <a:noFill/>
            <a:ln cap="flat" cmpd="sng" w="9525">
              <a:solidFill>
                <a:schemeClr val="lt1"/>
              </a:solidFill>
              <a:prstDash val="solid"/>
              <a:round/>
              <a:headEnd len="sm" w="sm" type="none"/>
              <a:tailEnd len="sm" w="sm" type="none"/>
            </a:ln>
          </p:spPr>
        </p:pic>
        <p:sp>
          <p:nvSpPr>
            <p:cNvPr id="331" name="Google Shape;331;p37"/>
            <p:cNvSpPr/>
            <p:nvPr/>
          </p:nvSpPr>
          <p:spPr>
            <a:xfrm>
              <a:off x="2593350" y="3944075"/>
              <a:ext cx="3771300" cy="5295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 name="Google Shape;332;p37"/>
          <p:cNvSpPr txBox="1"/>
          <p:nvPr/>
        </p:nvSpPr>
        <p:spPr>
          <a:xfrm>
            <a:off x="172500" y="3692175"/>
            <a:ext cx="4193100" cy="1632000"/>
          </a:xfrm>
          <a:prstGeom prst="rect">
            <a:avLst/>
          </a:prstGeom>
          <a:noFill/>
          <a:ln>
            <a:noFill/>
          </a:ln>
        </p:spPr>
        <p:txBody>
          <a:bodyPr anchorCtr="0" anchor="t" bIns="91425" lIns="91425" spcFirstLastPara="1" rIns="91425" wrap="square" tIns="91425">
            <a:spAutoFit/>
          </a:bodyPr>
          <a:lstStyle/>
          <a:p>
            <a:pPr indent="-320675" lvl="0" marL="457200" marR="0" rtl="0" algn="l">
              <a:lnSpc>
                <a:spcPct val="115000"/>
              </a:lnSpc>
              <a:spcBef>
                <a:spcPts val="0"/>
              </a:spcBef>
              <a:spcAft>
                <a:spcPts val="0"/>
              </a:spcAft>
              <a:buClr>
                <a:srgbClr val="212529"/>
              </a:buClr>
              <a:buSzPts val="1450"/>
              <a:buChar char="●"/>
            </a:pPr>
            <a:r>
              <a:rPr lang="en-US" sz="1000">
                <a:solidFill>
                  <a:schemeClr val="dk1"/>
                </a:solidFill>
              </a:rPr>
              <a:t>“How many users are affected by this problem?”</a:t>
            </a:r>
            <a:endParaRPr sz="1000">
              <a:solidFill>
                <a:schemeClr val="dk1"/>
              </a:solidFill>
            </a:endParaRPr>
          </a:p>
          <a:p>
            <a:pPr indent="-320675" lvl="0" marL="457200" marR="0" rtl="0" algn="l">
              <a:lnSpc>
                <a:spcPct val="115000"/>
              </a:lnSpc>
              <a:spcBef>
                <a:spcPts val="0"/>
              </a:spcBef>
              <a:spcAft>
                <a:spcPts val="0"/>
              </a:spcAft>
              <a:buClr>
                <a:srgbClr val="212529"/>
              </a:buClr>
              <a:buSzPts val="1450"/>
              <a:buChar char="●"/>
            </a:pPr>
            <a:r>
              <a:rPr lang="en-US" sz="1000">
                <a:solidFill>
                  <a:schemeClr val="dk1"/>
                </a:solidFill>
              </a:rPr>
              <a:t>“How many users don’t finish creating their listing because of this problem?”</a:t>
            </a:r>
            <a:endParaRPr sz="1000">
              <a:solidFill>
                <a:schemeClr val="dk1"/>
              </a:solidFill>
            </a:endParaRPr>
          </a:p>
          <a:p>
            <a:pPr indent="-320675" lvl="0" marL="457200" marR="0" rtl="0" algn="l">
              <a:lnSpc>
                <a:spcPct val="115000"/>
              </a:lnSpc>
              <a:spcBef>
                <a:spcPts val="0"/>
              </a:spcBef>
              <a:spcAft>
                <a:spcPts val="0"/>
              </a:spcAft>
              <a:buClr>
                <a:srgbClr val="212529"/>
              </a:buClr>
              <a:buSzPts val="1450"/>
              <a:buChar char="●"/>
            </a:pPr>
            <a:r>
              <a:rPr lang="en-US" sz="1000">
                <a:solidFill>
                  <a:schemeClr val="dk1"/>
                </a:solidFill>
              </a:rPr>
              <a:t>“How many listings are there on the platform that don’t have the right category selected?”</a:t>
            </a:r>
            <a:endParaRPr sz="1000">
              <a:solidFill>
                <a:schemeClr val="dk1"/>
              </a:solidFill>
            </a:endParaRPr>
          </a:p>
          <a:p>
            <a:pPr indent="0" lvl="0" marL="0" rtl="0" algn="l">
              <a:lnSpc>
                <a:spcPct val="115000"/>
              </a:lnSpc>
              <a:spcBef>
                <a:spcPts val="1200"/>
              </a:spcBef>
              <a:spcAft>
                <a:spcPts val="0"/>
              </a:spcAft>
              <a:buNone/>
            </a:pPr>
            <a:r>
              <a:t/>
            </a:r>
            <a:endParaRPr sz="1100">
              <a:solidFill>
                <a:schemeClr val="dk1"/>
              </a:solidFill>
            </a:endParaRPr>
          </a:p>
        </p:txBody>
      </p:sp>
      <p:sp>
        <p:nvSpPr>
          <p:cNvPr id="333" name="Google Shape;333;p37"/>
          <p:cNvSpPr txBox="1"/>
          <p:nvPr/>
        </p:nvSpPr>
        <p:spPr>
          <a:xfrm>
            <a:off x="4820700" y="3692175"/>
            <a:ext cx="4193100" cy="2285100"/>
          </a:xfrm>
          <a:prstGeom prst="rect">
            <a:avLst/>
          </a:prstGeom>
          <a:noFill/>
          <a:ln>
            <a:noFill/>
          </a:ln>
        </p:spPr>
        <p:txBody>
          <a:bodyPr anchorCtr="0" anchor="t" bIns="91425" lIns="91425" spcFirstLastPara="1" rIns="91425" wrap="square" tIns="91425">
            <a:spAutoFit/>
          </a:bodyPr>
          <a:lstStyle/>
          <a:p>
            <a:pPr indent="-320675" lvl="0" marL="457200" rtl="0" algn="l">
              <a:lnSpc>
                <a:spcPct val="115000"/>
              </a:lnSpc>
              <a:spcBef>
                <a:spcPts val="0"/>
              </a:spcBef>
              <a:spcAft>
                <a:spcPts val="0"/>
              </a:spcAft>
              <a:buClr>
                <a:srgbClr val="212529"/>
              </a:buClr>
              <a:buSzPts val="1450"/>
              <a:buChar char="●"/>
            </a:pPr>
            <a:r>
              <a:rPr lang="en-US" sz="1100">
                <a:solidFill>
                  <a:schemeClr val="dk1"/>
                </a:solidFill>
              </a:rPr>
              <a:t>After the analyst gets the data, analyzes it and answers. “Indeed, this problem is actually worth solving”.</a:t>
            </a:r>
            <a:endParaRPr sz="1100">
              <a:solidFill>
                <a:schemeClr val="dk1"/>
              </a:solidFill>
            </a:endParaRPr>
          </a:p>
          <a:p>
            <a:pPr indent="-320675" lvl="0" marL="457200" rtl="0" algn="l">
              <a:lnSpc>
                <a:spcPct val="115000"/>
              </a:lnSpc>
              <a:spcBef>
                <a:spcPts val="0"/>
              </a:spcBef>
              <a:spcAft>
                <a:spcPts val="0"/>
              </a:spcAft>
              <a:buClr>
                <a:srgbClr val="212529"/>
              </a:buClr>
              <a:buSzPts val="1450"/>
              <a:buChar char="●"/>
            </a:pPr>
            <a:r>
              <a:rPr lang="en-US" sz="1100">
                <a:solidFill>
                  <a:schemeClr val="dk1"/>
                </a:solidFill>
              </a:rPr>
              <a:t>After the model is created, A/B tests to see if more users successfully finish posting an item for sale or if there are fewer ads that end up in the wrong category.</a:t>
            </a:r>
            <a:endParaRPr sz="1100">
              <a:solidFill>
                <a:schemeClr val="dk1"/>
              </a:solidFill>
            </a:endParaRPr>
          </a:p>
          <a:p>
            <a:pPr indent="0" lvl="0" marL="457200" rtl="0" algn="l">
              <a:lnSpc>
                <a:spcPct val="115000"/>
              </a:lnSpc>
              <a:spcBef>
                <a:spcPts val="1200"/>
              </a:spcBef>
              <a:spcAft>
                <a:spcPts val="0"/>
              </a:spcAft>
              <a:buNone/>
            </a:pPr>
            <a:r>
              <a:t/>
            </a:r>
            <a:endParaRPr sz="1100">
              <a:solidFill>
                <a:schemeClr val="dk1"/>
              </a:solidFill>
            </a:endParaRPr>
          </a:p>
          <a:p>
            <a:pPr indent="0" lvl="0" marL="457200" rtl="0" algn="l">
              <a:lnSpc>
                <a:spcPct val="115000"/>
              </a:lnSpc>
              <a:spcBef>
                <a:spcPts val="1200"/>
              </a:spcBef>
              <a:spcAft>
                <a:spcPts val="0"/>
              </a:spcAft>
              <a:buNone/>
            </a:pPr>
            <a:r>
              <a:t/>
            </a:r>
            <a:endParaRPr sz="1000">
              <a:solidFill>
                <a:schemeClr val="dk1"/>
              </a:solidFill>
            </a:endParaRPr>
          </a:p>
          <a:p>
            <a:pPr indent="0" lvl="0" marL="457200" rtl="0" algn="l">
              <a:lnSpc>
                <a:spcPct val="115000"/>
              </a:lnSpc>
              <a:spcBef>
                <a:spcPts val="1200"/>
              </a:spcBef>
              <a:spcAft>
                <a:spcPts val="0"/>
              </a:spcAft>
              <a:buNone/>
            </a:pPr>
            <a:r>
              <a:t/>
            </a:r>
            <a:endParaRPr sz="1100">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8"/>
                                        </p:tgtEl>
                                        <p:attrNameLst>
                                          <p:attrName>style.visibility</p:attrName>
                                        </p:attrNameLst>
                                      </p:cBhvr>
                                      <p:to>
                                        <p:strVal val="visible"/>
                                      </p:to>
                                    </p:set>
                                    <p:animEffect filter="fade" transition="in">
                                      <p:cBhvr>
                                        <p:cTn dur="1000"/>
                                        <p:tgtEl>
                                          <p:spTgt spid="3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9"/>
                                        </p:tgtEl>
                                        <p:attrNameLst>
                                          <p:attrName>style.visibility</p:attrName>
                                        </p:attrNameLst>
                                      </p:cBhvr>
                                      <p:to>
                                        <p:strVal val="visible"/>
                                      </p:to>
                                    </p:set>
                                    <p:animEffect filter="fade" transition="in">
                                      <p:cBhvr>
                                        <p:cTn dur="1000"/>
                                        <p:tgtEl>
                                          <p:spTgt spid="3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2"/>
                                        </p:tgtEl>
                                        <p:attrNameLst>
                                          <p:attrName>style.visibility</p:attrName>
                                        </p:attrNameLst>
                                      </p:cBhvr>
                                      <p:to>
                                        <p:strVal val="visible"/>
                                      </p:to>
                                    </p:set>
                                    <p:animEffect filter="fade" transition="in">
                                      <p:cBhvr>
                                        <p:cTn dur="1000"/>
                                        <p:tgtEl>
                                          <p:spTgt spid="3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3"/>
                                        </p:tgtEl>
                                        <p:attrNameLst>
                                          <p:attrName>style.visibility</p:attrName>
                                        </p:attrNameLst>
                                      </p:cBhvr>
                                      <p:to>
                                        <p:strVal val="visible"/>
                                      </p:to>
                                    </p:set>
                                    <p:animEffect filter="fade" transition="in">
                                      <p:cBhvr>
                                        <p:cTn dur="1000"/>
                                        <p:tgtEl>
                                          <p:spTgt spid="3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38"/>
          <p:cNvSpPr txBox="1"/>
          <p:nvPr/>
        </p:nvSpPr>
        <p:spPr>
          <a:xfrm>
            <a:off x="443620" y="921025"/>
            <a:ext cx="7207200" cy="596700"/>
          </a:xfrm>
          <a:prstGeom prst="rect">
            <a:avLst/>
          </a:prstGeom>
          <a:noFill/>
          <a:ln>
            <a:noFill/>
          </a:ln>
        </p:spPr>
        <p:txBody>
          <a:bodyPr anchorCtr="0" anchor="b" bIns="91375" lIns="91375" spcFirstLastPara="1" rIns="91375" wrap="square" tIns="91375">
            <a:noAutofit/>
          </a:bodyPr>
          <a:lstStyle/>
          <a:p>
            <a:pPr indent="0" lvl="0" marL="0" marR="0" rtl="0" algn="l">
              <a:lnSpc>
                <a:spcPct val="100000"/>
              </a:lnSpc>
              <a:spcBef>
                <a:spcPts val="0"/>
              </a:spcBef>
              <a:spcAft>
                <a:spcPts val="0"/>
              </a:spcAft>
              <a:buClr>
                <a:srgbClr val="000000"/>
              </a:buClr>
              <a:buSzPts val="2400"/>
              <a:buFont typeface="Poppins SemiBold"/>
              <a:buNone/>
            </a:pPr>
            <a:r>
              <a:rPr lang="en-US" sz="2400">
                <a:latin typeface="Poppins SemiBold"/>
                <a:ea typeface="Poppins SemiBold"/>
                <a:cs typeface="Poppins SemiBold"/>
                <a:sym typeface="Poppins SemiBold"/>
              </a:rPr>
              <a:t>Data Analyst </a:t>
            </a:r>
            <a:endParaRPr/>
          </a:p>
        </p:txBody>
      </p:sp>
      <p:sp>
        <p:nvSpPr>
          <p:cNvPr id="339" name="Google Shape;339;p38"/>
          <p:cNvSpPr txBox="1"/>
          <p:nvPr/>
        </p:nvSpPr>
        <p:spPr>
          <a:xfrm>
            <a:off x="172500" y="3615975"/>
            <a:ext cx="4193100" cy="1865400"/>
          </a:xfrm>
          <a:prstGeom prst="rect">
            <a:avLst/>
          </a:prstGeom>
          <a:noFill/>
          <a:ln>
            <a:noFill/>
          </a:ln>
        </p:spPr>
        <p:txBody>
          <a:bodyPr anchorCtr="0" anchor="t" bIns="91425" lIns="91425" spcFirstLastPara="1" rIns="91425" wrap="square" tIns="91425">
            <a:spAutoFit/>
          </a:bodyPr>
          <a:lstStyle/>
          <a:p>
            <a:pPr indent="-320675" lvl="0" marL="457200" marR="0" rtl="0" algn="l">
              <a:lnSpc>
                <a:spcPct val="115000"/>
              </a:lnSpc>
              <a:spcBef>
                <a:spcPts val="0"/>
              </a:spcBef>
              <a:spcAft>
                <a:spcPts val="0"/>
              </a:spcAft>
              <a:buClr>
                <a:srgbClr val="212529"/>
              </a:buClr>
              <a:buSzPts val="1450"/>
              <a:buChar char="●"/>
            </a:pPr>
            <a:r>
              <a:rPr lang="en-US" sz="1000">
                <a:solidFill>
                  <a:schemeClr val="dk1"/>
                </a:solidFill>
              </a:rPr>
              <a:t>Defining key metrics</a:t>
            </a:r>
            <a:endParaRPr sz="1000">
              <a:solidFill>
                <a:schemeClr val="dk1"/>
              </a:solidFill>
            </a:endParaRPr>
          </a:p>
          <a:p>
            <a:pPr indent="-320675" lvl="0" marL="457200" marR="0" rtl="0" algn="l">
              <a:lnSpc>
                <a:spcPct val="115000"/>
              </a:lnSpc>
              <a:spcBef>
                <a:spcPts val="0"/>
              </a:spcBef>
              <a:spcAft>
                <a:spcPts val="0"/>
              </a:spcAft>
              <a:buClr>
                <a:srgbClr val="212529"/>
              </a:buClr>
              <a:buSzPts val="1450"/>
              <a:buChar char="●"/>
            </a:pPr>
            <a:r>
              <a:rPr lang="en-US" sz="1000">
                <a:solidFill>
                  <a:schemeClr val="dk1"/>
                </a:solidFill>
              </a:rPr>
              <a:t>Descriptive rather than predictive analysis.</a:t>
            </a:r>
            <a:endParaRPr sz="1000">
              <a:solidFill>
                <a:schemeClr val="dk1"/>
              </a:solidFill>
            </a:endParaRPr>
          </a:p>
          <a:p>
            <a:pPr indent="-320675" lvl="0" marL="457200" marR="0" rtl="0" algn="l">
              <a:lnSpc>
                <a:spcPct val="115000"/>
              </a:lnSpc>
              <a:spcBef>
                <a:spcPts val="0"/>
              </a:spcBef>
              <a:spcAft>
                <a:spcPts val="0"/>
              </a:spcAft>
              <a:buClr>
                <a:srgbClr val="212529"/>
              </a:buClr>
              <a:buSzPts val="1450"/>
              <a:buChar char="●"/>
            </a:pPr>
            <a:r>
              <a:rPr lang="en-US" sz="1000">
                <a:solidFill>
                  <a:schemeClr val="dk1"/>
                </a:solidFill>
              </a:rPr>
              <a:t>Running experiments</a:t>
            </a:r>
            <a:endParaRPr sz="1000">
              <a:solidFill>
                <a:schemeClr val="dk1"/>
              </a:solidFill>
            </a:endParaRPr>
          </a:p>
          <a:p>
            <a:pPr indent="-320675" lvl="0" marL="457200" marR="0" rtl="0" algn="l">
              <a:lnSpc>
                <a:spcPct val="115000"/>
              </a:lnSpc>
              <a:spcBef>
                <a:spcPts val="0"/>
              </a:spcBef>
              <a:spcAft>
                <a:spcPts val="0"/>
              </a:spcAft>
              <a:buClr>
                <a:srgbClr val="212529"/>
              </a:buClr>
              <a:buSzPts val="1450"/>
              <a:buChar char="●"/>
            </a:pPr>
            <a:r>
              <a:rPr lang="en-US" sz="1000">
                <a:solidFill>
                  <a:schemeClr val="dk1"/>
                </a:solidFill>
              </a:rPr>
              <a:t>Building different dashboards</a:t>
            </a:r>
            <a:endParaRPr sz="1000">
              <a:solidFill>
                <a:schemeClr val="dk1"/>
              </a:solidFill>
            </a:endParaRPr>
          </a:p>
          <a:p>
            <a:pPr indent="0" lvl="0" marL="0" marR="0" rtl="0" algn="l">
              <a:lnSpc>
                <a:spcPct val="115000"/>
              </a:lnSpc>
              <a:spcBef>
                <a:spcPts val="1200"/>
              </a:spcBef>
              <a:spcAft>
                <a:spcPts val="0"/>
              </a:spcAft>
              <a:buNone/>
            </a:pPr>
            <a:r>
              <a:t/>
            </a:r>
            <a:endParaRPr sz="1000">
              <a:solidFill>
                <a:schemeClr val="dk1"/>
              </a:solidFill>
            </a:endParaRPr>
          </a:p>
          <a:p>
            <a:pPr indent="0" lvl="0" marL="0" rtl="0" algn="l">
              <a:lnSpc>
                <a:spcPct val="115000"/>
              </a:lnSpc>
              <a:spcBef>
                <a:spcPts val="1200"/>
              </a:spcBef>
              <a:spcAft>
                <a:spcPts val="0"/>
              </a:spcAft>
              <a:buNone/>
            </a:pPr>
            <a:r>
              <a:t/>
            </a:r>
            <a:endParaRPr sz="1100">
              <a:solidFill>
                <a:schemeClr val="dk1"/>
              </a:solidFill>
            </a:endParaRPr>
          </a:p>
        </p:txBody>
      </p:sp>
      <p:pic>
        <p:nvPicPr>
          <p:cNvPr id="340" name="Google Shape;340;p38"/>
          <p:cNvPicPr preferRelativeResize="0"/>
          <p:nvPr/>
        </p:nvPicPr>
        <p:blipFill>
          <a:blip r:embed="rId3">
            <a:alphaModFix/>
          </a:blip>
          <a:stretch>
            <a:fillRect/>
          </a:stretch>
        </p:blipFill>
        <p:spPr>
          <a:xfrm>
            <a:off x="1371600" y="1600200"/>
            <a:ext cx="5943600" cy="1743075"/>
          </a:xfrm>
          <a:prstGeom prst="rect">
            <a:avLst/>
          </a:prstGeom>
          <a:noFill/>
          <a:ln>
            <a:noFill/>
          </a:ln>
        </p:spPr>
      </p:pic>
      <p:sp>
        <p:nvSpPr>
          <p:cNvPr id="341" name="Google Shape;341;p38"/>
          <p:cNvSpPr txBox="1"/>
          <p:nvPr/>
        </p:nvSpPr>
        <p:spPr>
          <a:xfrm>
            <a:off x="4820700" y="3615975"/>
            <a:ext cx="4193100" cy="2122200"/>
          </a:xfrm>
          <a:prstGeom prst="rect">
            <a:avLst/>
          </a:prstGeom>
          <a:noFill/>
          <a:ln>
            <a:noFill/>
          </a:ln>
        </p:spPr>
        <p:txBody>
          <a:bodyPr anchorCtr="0" anchor="t" bIns="91425" lIns="91425" spcFirstLastPara="1" rIns="91425" wrap="square" tIns="91425">
            <a:spAutoFit/>
          </a:bodyPr>
          <a:lstStyle/>
          <a:p>
            <a:pPr indent="-320675" lvl="0" marL="457200" rtl="0" algn="l">
              <a:lnSpc>
                <a:spcPct val="115000"/>
              </a:lnSpc>
              <a:spcBef>
                <a:spcPts val="0"/>
              </a:spcBef>
              <a:spcAft>
                <a:spcPts val="0"/>
              </a:spcAft>
              <a:buClr>
                <a:srgbClr val="212529"/>
              </a:buClr>
              <a:buSzPts val="1450"/>
              <a:buChar char="●"/>
            </a:pPr>
            <a:r>
              <a:rPr lang="en-US" sz="1000">
                <a:solidFill>
                  <a:schemeClr val="dk1"/>
                </a:solidFill>
                <a:highlight>
                  <a:schemeClr val="lt1"/>
                </a:highlight>
              </a:rPr>
              <a:t>Data manipulation using Python (Pandas)</a:t>
            </a:r>
            <a:endParaRPr sz="1000">
              <a:solidFill>
                <a:schemeClr val="dk1"/>
              </a:solidFill>
              <a:highlight>
                <a:schemeClr val="lt1"/>
              </a:highlight>
            </a:endParaRPr>
          </a:p>
          <a:p>
            <a:pPr indent="-320675" lvl="0" marL="457200" rtl="0" algn="l">
              <a:lnSpc>
                <a:spcPct val="115000"/>
              </a:lnSpc>
              <a:spcBef>
                <a:spcPts val="0"/>
              </a:spcBef>
              <a:spcAft>
                <a:spcPts val="0"/>
              </a:spcAft>
              <a:buClr>
                <a:srgbClr val="212529"/>
              </a:buClr>
              <a:buSzPts val="1450"/>
              <a:buChar char="●"/>
            </a:pPr>
            <a:r>
              <a:rPr lang="en-US" sz="1000">
                <a:solidFill>
                  <a:schemeClr val="dk1"/>
                </a:solidFill>
              </a:rPr>
              <a:t>SQL </a:t>
            </a:r>
            <a:endParaRPr sz="1000">
              <a:solidFill>
                <a:schemeClr val="dk1"/>
              </a:solidFill>
            </a:endParaRPr>
          </a:p>
          <a:p>
            <a:pPr indent="-320675" lvl="0" marL="457200" rtl="0" algn="l">
              <a:lnSpc>
                <a:spcPct val="115000"/>
              </a:lnSpc>
              <a:spcBef>
                <a:spcPts val="0"/>
              </a:spcBef>
              <a:spcAft>
                <a:spcPts val="0"/>
              </a:spcAft>
              <a:buClr>
                <a:srgbClr val="212529"/>
              </a:buClr>
              <a:buSzPts val="1450"/>
              <a:buChar char="●"/>
            </a:pPr>
            <a:r>
              <a:rPr lang="en-US" sz="1000">
                <a:solidFill>
                  <a:schemeClr val="dk1"/>
                </a:solidFill>
              </a:rPr>
              <a:t>Tableau or similar tools for building dashboards</a:t>
            </a:r>
            <a:endParaRPr sz="1000">
              <a:solidFill>
                <a:schemeClr val="dk1"/>
              </a:solidFill>
            </a:endParaRPr>
          </a:p>
          <a:p>
            <a:pPr indent="-320675" lvl="0" marL="457200" rtl="0" algn="l">
              <a:lnSpc>
                <a:spcPct val="115000"/>
              </a:lnSpc>
              <a:spcBef>
                <a:spcPts val="0"/>
              </a:spcBef>
              <a:spcAft>
                <a:spcPts val="0"/>
              </a:spcAft>
              <a:buClr>
                <a:srgbClr val="212529"/>
              </a:buClr>
              <a:buSzPts val="1450"/>
              <a:buChar char="●"/>
            </a:pPr>
            <a:r>
              <a:rPr lang="en-US" sz="1000">
                <a:solidFill>
                  <a:schemeClr val="dk1"/>
                </a:solidFill>
              </a:rPr>
              <a:t>Basics of statistics</a:t>
            </a:r>
            <a:endParaRPr sz="1000">
              <a:solidFill>
                <a:schemeClr val="dk1"/>
              </a:solidFill>
            </a:endParaRPr>
          </a:p>
          <a:p>
            <a:pPr indent="-320675" lvl="0" marL="457200" rtl="0" algn="l">
              <a:lnSpc>
                <a:spcPct val="115000"/>
              </a:lnSpc>
              <a:spcBef>
                <a:spcPts val="0"/>
              </a:spcBef>
              <a:spcAft>
                <a:spcPts val="0"/>
              </a:spcAft>
              <a:buClr>
                <a:srgbClr val="212529"/>
              </a:buClr>
              <a:buSzPts val="1450"/>
              <a:buChar char="●"/>
            </a:pPr>
            <a:r>
              <a:rPr lang="en-US" sz="1000">
                <a:solidFill>
                  <a:schemeClr val="dk1"/>
                </a:solidFill>
              </a:rPr>
              <a:t>Some ML : Linear regression, random forest, time series</a:t>
            </a:r>
            <a:endParaRPr sz="1000">
              <a:solidFill>
                <a:schemeClr val="dk1"/>
              </a:solidFill>
            </a:endParaRPr>
          </a:p>
          <a:p>
            <a:pPr indent="0" lvl="0" marL="457200" rtl="0" algn="l">
              <a:lnSpc>
                <a:spcPct val="115000"/>
              </a:lnSpc>
              <a:spcBef>
                <a:spcPts val="1200"/>
              </a:spcBef>
              <a:spcAft>
                <a:spcPts val="0"/>
              </a:spcAft>
              <a:buNone/>
            </a:pPr>
            <a:r>
              <a:t/>
            </a:r>
            <a:endParaRPr sz="1000">
              <a:solidFill>
                <a:schemeClr val="dk1"/>
              </a:solidFill>
            </a:endParaRPr>
          </a:p>
          <a:p>
            <a:pPr indent="0" lvl="0" marL="457200" rtl="0" algn="l">
              <a:lnSpc>
                <a:spcPct val="115000"/>
              </a:lnSpc>
              <a:spcBef>
                <a:spcPts val="1200"/>
              </a:spcBef>
              <a:spcAft>
                <a:spcPts val="0"/>
              </a:spcAft>
              <a:buNone/>
            </a:pPr>
            <a:r>
              <a:t/>
            </a:r>
            <a:endParaRPr sz="1100">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8">
                                            <p:txEl>
                                              <p:pRg end="0" st="0"/>
                                            </p:txEl>
                                          </p:spTgt>
                                        </p:tgtEl>
                                        <p:attrNameLst>
                                          <p:attrName>style.visibility</p:attrName>
                                        </p:attrNameLst>
                                      </p:cBhvr>
                                      <p:to>
                                        <p:strVal val="visible"/>
                                      </p:to>
                                    </p:set>
                                    <p:animEffect filter="fade" transition="in">
                                      <p:cBhvr>
                                        <p:cTn dur="1000"/>
                                        <p:tgtEl>
                                          <p:spTgt spid="33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0"/>
                                        </p:tgtEl>
                                        <p:attrNameLst>
                                          <p:attrName>style.visibility</p:attrName>
                                        </p:attrNameLst>
                                      </p:cBhvr>
                                      <p:to>
                                        <p:strVal val="visible"/>
                                      </p:to>
                                    </p:set>
                                    <p:animEffect filter="fade" transition="in">
                                      <p:cBhvr>
                                        <p:cTn dur="1000"/>
                                        <p:tgtEl>
                                          <p:spTgt spid="3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9"/>
                                        </p:tgtEl>
                                        <p:attrNameLst>
                                          <p:attrName>style.visibility</p:attrName>
                                        </p:attrNameLst>
                                      </p:cBhvr>
                                      <p:to>
                                        <p:strVal val="visible"/>
                                      </p:to>
                                    </p:set>
                                    <p:animEffect filter="fade" transition="in">
                                      <p:cBhvr>
                                        <p:cTn dur="1000"/>
                                        <p:tgtEl>
                                          <p:spTgt spid="3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1"/>
                                        </p:tgtEl>
                                        <p:attrNameLst>
                                          <p:attrName>style.visibility</p:attrName>
                                        </p:attrNameLst>
                                      </p:cBhvr>
                                      <p:to>
                                        <p:strVal val="visible"/>
                                      </p:to>
                                    </p:set>
                                    <p:animEffect filter="fade" transition="in">
                                      <p:cBhvr>
                                        <p:cTn dur="1000"/>
                                        <p:tgtEl>
                                          <p:spTgt spid="3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39"/>
          <p:cNvSpPr txBox="1"/>
          <p:nvPr/>
        </p:nvSpPr>
        <p:spPr>
          <a:xfrm>
            <a:off x="443620" y="921025"/>
            <a:ext cx="7207200" cy="596700"/>
          </a:xfrm>
          <a:prstGeom prst="rect">
            <a:avLst/>
          </a:prstGeom>
          <a:noFill/>
          <a:ln>
            <a:noFill/>
          </a:ln>
        </p:spPr>
        <p:txBody>
          <a:bodyPr anchorCtr="0" anchor="b" bIns="91375" lIns="91375" spcFirstLastPara="1" rIns="91375" wrap="square" tIns="91375">
            <a:noAutofit/>
          </a:bodyPr>
          <a:lstStyle/>
          <a:p>
            <a:pPr indent="0" lvl="0" marL="0" marR="0" rtl="0" algn="l">
              <a:lnSpc>
                <a:spcPct val="100000"/>
              </a:lnSpc>
              <a:spcBef>
                <a:spcPts val="0"/>
              </a:spcBef>
              <a:spcAft>
                <a:spcPts val="0"/>
              </a:spcAft>
              <a:buClr>
                <a:srgbClr val="000000"/>
              </a:buClr>
              <a:buSzPts val="2400"/>
              <a:buFont typeface="Poppins SemiBold"/>
              <a:buNone/>
            </a:pPr>
            <a:r>
              <a:rPr lang="en-US" sz="2400">
                <a:latin typeface="Poppins SemiBold"/>
                <a:ea typeface="Poppins SemiBold"/>
                <a:cs typeface="Poppins SemiBold"/>
                <a:sym typeface="Poppins SemiBold"/>
              </a:rPr>
              <a:t>Data Scientist </a:t>
            </a:r>
            <a:endParaRPr/>
          </a:p>
        </p:txBody>
      </p:sp>
      <p:sp>
        <p:nvSpPr>
          <p:cNvPr id="347" name="Google Shape;347;p39"/>
          <p:cNvSpPr txBox="1"/>
          <p:nvPr/>
        </p:nvSpPr>
        <p:spPr>
          <a:xfrm>
            <a:off x="172500" y="3615975"/>
            <a:ext cx="4193100" cy="1708200"/>
          </a:xfrm>
          <a:prstGeom prst="rect">
            <a:avLst/>
          </a:prstGeom>
          <a:noFill/>
          <a:ln>
            <a:noFill/>
          </a:ln>
        </p:spPr>
        <p:txBody>
          <a:bodyPr anchorCtr="0" anchor="t" bIns="91425" lIns="91425" spcFirstLastPara="1" rIns="91425" wrap="square" tIns="91425">
            <a:spAutoFit/>
          </a:bodyPr>
          <a:lstStyle/>
          <a:p>
            <a:pPr indent="-320675" lvl="0" marL="457200" rtl="0" algn="l">
              <a:lnSpc>
                <a:spcPct val="115000"/>
              </a:lnSpc>
              <a:spcBef>
                <a:spcPts val="0"/>
              </a:spcBef>
              <a:spcAft>
                <a:spcPts val="0"/>
              </a:spcAft>
              <a:buClr>
                <a:srgbClr val="212529"/>
              </a:buClr>
              <a:buSzPts val="1450"/>
              <a:buChar char="●"/>
            </a:pPr>
            <a:r>
              <a:rPr lang="en-US" sz="1100">
                <a:solidFill>
                  <a:schemeClr val="dk1"/>
                </a:solidFill>
              </a:rPr>
              <a:t>Exploratory data analysis (similar to data analyst but without the reporting)</a:t>
            </a:r>
            <a:endParaRPr sz="1100">
              <a:solidFill>
                <a:schemeClr val="dk1"/>
              </a:solidFill>
            </a:endParaRPr>
          </a:p>
          <a:p>
            <a:pPr indent="-320675" lvl="0" marL="457200" rtl="0" algn="l">
              <a:lnSpc>
                <a:spcPct val="115000"/>
              </a:lnSpc>
              <a:spcBef>
                <a:spcPts val="0"/>
              </a:spcBef>
              <a:spcAft>
                <a:spcPts val="0"/>
              </a:spcAft>
              <a:buClr>
                <a:srgbClr val="212529"/>
              </a:buClr>
              <a:buSzPts val="1450"/>
              <a:buChar char="●"/>
            </a:pPr>
            <a:r>
              <a:rPr lang="en-US" sz="1100">
                <a:solidFill>
                  <a:schemeClr val="dk1"/>
                </a:solidFill>
              </a:rPr>
              <a:t>Focus on predicting rather than descriptive analysis </a:t>
            </a:r>
            <a:endParaRPr sz="1000">
              <a:solidFill>
                <a:schemeClr val="dk1"/>
              </a:solidFill>
            </a:endParaRPr>
          </a:p>
          <a:p>
            <a:pPr indent="-320675" lvl="0" marL="457200" rtl="0" algn="l">
              <a:lnSpc>
                <a:spcPct val="115000"/>
              </a:lnSpc>
              <a:spcBef>
                <a:spcPts val="0"/>
              </a:spcBef>
              <a:spcAft>
                <a:spcPts val="0"/>
              </a:spcAft>
              <a:buClr>
                <a:srgbClr val="212529"/>
              </a:buClr>
              <a:buSzPts val="1450"/>
              <a:buChar char="●"/>
            </a:pPr>
            <a:r>
              <a:rPr lang="en-US" sz="1100">
                <a:solidFill>
                  <a:schemeClr val="dk1"/>
                </a:solidFill>
              </a:rPr>
              <a:t>Work closely with ML engineers on integrating machine learning services within the product</a:t>
            </a:r>
            <a:endParaRPr sz="1100">
              <a:solidFill>
                <a:schemeClr val="dk1"/>
              </a:solidFill>
            </a:endParaRPr>
          </a:p>
          <a:p>
            <a:pPr indent="0" lvl="0" marL="457200" rtl="0" algn="l">
              <a:lnSpc>
                <a:spcPct val="115000"/>
              </a:lnSpc>
              <a:spcBef>
                <a:spcPts val="0"/>
              </a:spcBef>
              <a:spcAft>
                <a:spcPts val="0"/>
              </a:spcAft>
              <a:buNone/>
            </a:pPr>
            <a:r>
              <a:t/>
            </a:r>
            <a:endParaRPr sz="1100">
              <a:solidFill>
                <a:schemeClr val="dk1"/>
              </a:solidFill>
            </a:endParaRPr>
          </a:p>
          <a:p>
            <a:pPr indent="0" lvl="0" marL="0" rtl="0" algn="l">
              <a:lnSpc>
                <a:spcPct val="115000"/>
              </a:lnSpc>
              <a:spcBef>
                <a:spcPts val="0"/>
              </a:spcBef>
              <a:spcAft>
                <a:spcPts val="0"/>
              </a:spcAft>
              <a:buNone/>
            </a:pPr>
            <a:r>
              <a:t/>
            </a:r>
            <a:endParaRPr sz="1100">
              <a:solidFill>
                <a:schemeClr val="dk1"/>
              </a:solidFill>
            </a:endParaRPr>
          </a:p>
        </p:txBody>
      </p:sp>
      <p:sp>
        <p:nvSpPr>
          <p:cNvPr id="348" name="Google Shape;348;p39"/>
          <p:cNvSpPr txBox="1"/>
          <p:nvPr/>
        </p:nvSpPr>
        <p:spPr>
          <a:xfrm>
            <a:off x="4820700" y="3615975"/>
            <a:ext cx="4193100" cy="2122200"/>
          </a:xfrm>
          <a:prstGeom prst="rect">
            <a:avLst/>
          </a:prstGeom>
          <a:noFill/>
          <a:ln>
            <a:noFill/>
          </a:ln>
        </p:spPr>
        <p:txBody>
          <a:bodyPr anchorCtr="0" anchor="t" bIns="91425" lIns="91425" spcFirstLastPara="1" rIns="91425" wrap="square" tIns="91425">
            <a:spAutoFit/>
          </a:bodyPr>
          <a:lstStyle/>
          <a:p>
            <a:pPr indent="-320675" lvl="0" marL="457200" rtl="0" algn="l">
              <a:lnSpc>
                <a:spcPct val="115000"/>
              </a:lnSpc>
              <a:spcBef>
                <a:spcPts val="0"/>
              </a:spcBef>
              <a:spcAft>
                <a:spcPts val="0"/>
              </a:spcAft>
              <a:buClr>
                <a:srgbClr val="212529"/>
              </a:buClr>
              <a:buSzPts val="1450"/>
              <a:buChar char="●"/>
            </a:pPr>
            <a:r>
              <a:rPr lang="en-US" sz="1000">
                <a:solidFill>
                  <a:schemeClr val="dk1"/>
                </a:solidFill>
              </a:rPr>
              <a:t>Machine learning; for building predictive services</a:t>
            </a:r>
            <a:endParaRPr sz="1000">
              <a:solidFill>
                <a:schemeClr val="dk1"/>
              </a:solidFill>
            </a:endParaRPr>
          </a:p>
          <a:p>
            <a:pPr indent="-320675" lvl="0" marL="457200" rtl="0" algn="l">
              <a:lnSpc>
                <a:spcPct val="115000"/>
              </a:lnSpc>
              <a:spcBef>
                <a:spcPts val="0"/>
              </a:spcBef>
              <a:spcAft>
                <a:spcPts val="0"/>
              </a:spcAft>
              <a:buClr>
                <a:srgbClr val="212529"/>
              </a:buClr>
              <a:buSzPts val="1450"/>
              <a:buChar char="●"/>
            </a:pPr>
            <a:r>
              <a:rPr lang="en-US" sz="1000">
                <a:solidFill>
                  <a:schemeClr val="dk1"/>
                </a:solidFill>
              </a:rPr>
              <a:t>Python </a:t>
            </a:r>
            <a:endParaRPr sz="1000">
              <a:solidFill>
                <a:schemeClr val="dk1"/>
              </a:solidFill>
            </a:endParaRPr>
          </a:p>
          <a:p>
            <a:pPr indent="-320675" lvl="0" marL="457200" rtl="0" algn="l">
              <a:lnSpc>
                <a:spcPct val="115000"/>
              </a:lnSpc>
              <a:spcBef>
                <a:spcPts val="0"/>
              </a:spcBef>
              <a:spcAft>
                <a:spcPts val="0"/>
              </a:spcAft>
              <a:buClr>
                <a:srgbClr val="212529"/>
              </a:buClr>
              <a:buSzPts val="1450"/>
              <a:buChar char="●"/>
            </a:pPr>
            <a:r>
              <a:rPr lang="en-US" sz="1000">
                <a:solidFill>
                  <a:schemeClr val="dk1"/>
                </a:solidFill>
              </a:rPr>
              <a:t>SQL</a:t>
            </a:r>
            <a:endParaRPr sz="1000">
              <a:solidFill>
                <a:schemeClr val="dk1"/>
              </a:solidFill>
            </a:endParaRPr>
          </a:p>
          <a:p>
            <a:pPr indent="-320675" lvl="0" marL="457200" rtl="0" algn="l">
              <a:lnSpc>
                <a:spcPct val="115000"/>
              </a:lnSpc>
              <a:spcBef>
                <a:spcPts val="0"/>
              </a:spcBef>
              <a:spcAft>
                <a:spcPts val="0"/>
              </a:spcAft>
              <a:buClr>
                <a:srgbClr val="212529"/>
              </a:buClr>
              <a:buSzPts val="1450"/>
              <a:buChar char="●"/>
            </a:pPr>
            <a:r>
              <a:rPr lang="en-US" sz="1000">
                <a:solidFill>
                  <a:schemeClr val="dk1"/>
                </a:solidFill>
              </a:rPr>
              <a:t>Tensor flow, scikit </a:t>
            </a:r>
            <a:r>
              <a:rPr lang="en-US" sz="1000">
                <a:solidFill>
                  <a:schemeClr val="dk1"/>
                </a:solidFill>
              </a:rPr>
              <a:t>learn</a:t>
            </a:r>
            <a:r>
              <a:rPr lang="en-US" sz="1000">
                <a:solidFill>
                  <a:schemeClr val="dk1"/>
                </a:solidFill>
              </a:rPr>
              <a:t>, ETL, docker</a:t>
            </a:r>
            <a:endParaRPr sz="1000">
              <a:solidFill>
                <a:schemeClr val="dk1"/>
              </a:solidFill>
            </a:endParaRPr>
          </a:p>
          <a:p>
            <a:pPr indent="-320675" lvl="0" marL="457200" rtl="0" algn="l">
              <a:lnSpc>
                <a:spcPct val="115000"/>
              </a:lnSpc>
              <a:spcBef>
                <a:spcPts val="0"/>
              </a:spcBef>
              <a:spcAft>
                <a:spcPts val="0"/>
              </a:spcAft>
              <a:buClr>
                <a:srgbClr val="212529"/>
              </a:buClr>
              <a:buSzPts val="1450"/>
              <a:buChar char="●"/>
            </a:pPr>
            <a:r>
              <a:rPr lang="en-US" sz="1000">
                <a:solidFill>
                  <a:schemeClr val="dk1"/>
                </a:solidFill>
              </a:rPr>
              <a:t>Statistics, linear algebra</a:t>
            </a:r>
            <a:endParaRPr sz="1000">
              <a:solidFill>
                <a:schemeClr val="dk1"/>
              </a:solidFill>
            </a:endParaRPr>
          </a:p>
          <a:p>
            <a:pPr indent="0" lvl="0" marL="457200" rtl="0" algn="l">
              <a:lnSpc>
                <a:spcPct val="115000"/>
              </a:lnSpc>
              <a:spcBef>
                <a:spcPts val="1200"/>
              </a:spcBef>
              <a:spcAft>
                <a:spcPts val="0"/>
              </a:spcAft>
              <a:buNone/>
            </a:pPr>
            <a:r>
              <a:t/>
            </a:r>
            <a:endParaRPr sz="1000">
              <a:solidFill>
                <a:schemeClr val="dk1"/>
              </a:solidFill>
            </a:endParaRPr>
          </a:p>
          <a:p>
            <a:pPr indent="0" lvl="0" marL="457200" rtl="0" algn="l">
              <a:lnSpc>
                <a:spcPct val="115000"/>
              </a:lnSpc>
              <a:spcBef>
                <a:spcPts val="1200"/>
              </a:spcBef>
              <a:spcAft>
                <a:spcPts val="0"/>
              </a:spcAft>
              <a:buNone/>
            </a:pPr>
            <a:r>
              <a:t/>
            </a:r>
            <a:endParaRPr sz="1100">
              <a:solidFill>
                <a:schemeClr val="dk1"/>
              </a:solidFill>
            </a:endParaRPr>
          </a:p>
        </p:txBody>
      </p:sp>
      <p:pic>
        <p:nvPicPr>
          <p:cNvPr id="349" name="Google Shape;349;p39"/>
          <p:cNvPicPr preferRelativeResize="0"/>
          <p:nvPr/>
        </p:nvPicPr>
        <p:blipFill>
          <a:blip r:embed="rId3">
            <a:alphaModFix/>
          </a:blip>
          <a:stretch>
            <a:fillRect/>
          </a:stretch>
        </p:blipFill>
        <p:spPr>
          <a:xfrm>
            <a:off x="1371600" y="1600200"/>
            <a:ext cx="5943600" cy="17049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6"/>
                                        </p:tgtEl>
                                        <p:attrNameLst>
                                          <p:attrName>style.visibility</p:attrName>
                                        </p:attrNameLst>
                                      </p:cBhvr>
                                      <p:to>
                                        <p:strVal val="visible"/>
                                      </p:to>
                                    </p:set>
                                    <p:animEffect filter="fade" transition="in">
                                      <p:cBhvr>
                                        <p:cTn dur="1000"/>
                                        <p:tgtEl>
                                          <p:spTgt spid="34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9"/>
                                        </p:tgtEl>
                                        <p:attrNameLst>
                                          <p:attrName>style.visibility</p:attrName>
                                        </p:attrNameLst>
                                      </p:cBhvr>
                                      <p:to>
                                        <p:strVal val="visible"/>
                                      </p:to>
                                    </p:set>
                                    <p:animEffect filter="fade" transition="in">
                                      <p:cBhvr>
                                        <p:cTn dur="1000"/>
                                        <p:tgtEl>
                                          <p:spTgt spid="3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7"/>
                                        </p:tgtEl>
                                        <p:attrNameLst>
                                          <p:attrName>style.visibility</p:attrName>
                                        </p:attrNameLst>
                                      </p:cBhvr>
                                      <p:to>
                                        <p:strVal val="visible"/>
                                      </p:to>
                                    </p:set>
                                    <p:animEffect filter="fade" transition="in">
                                      <p:cBhvr>
                                        <p:cTn dur="1000"/>
                                        <p:tgtEl>
                                          <p:spTgt spid="34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gtEl>
                                        <p:attrNameLst>
                                          <p:attrName>style.visibility</p:attrName>
                                        </p:attrNameLst>
                                      </p:cBhvr>
                                      <p:to>
                                        <p:strVal val="visible"/>
                                      </p:to>
                                    </p:set>
                                    <p:animEffect filter="fade" transition="in">
                                      <p:cBhvr>
                                        <p:cTn dur="1000"/>
                                        <p:tgtEl>
                                          <p:spTgt spid="3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40"/>
          <p:cNvSpPr txBox="1"/>
          <p:nvPr/>
        </p:nvSpPr>
        <p:spPr>
          <a:xfrm>
            <a:off x="443620" y="921025"/>
            <a:ext cx="7207200" cy="596700"/>
          </a:xfrm>
          <a:prstGeom prst="rect">
            <a:avLst/>
          </a:prstGeom>
          <a:noFill/>
          <a:ln>
            <a:noFill/>
          </a:ln>
        </p:spPr>
        <p:txBody>
          <a:bodyPr anchorCtr="0" anchor="b" bIns="91375" lIns="91375" spcFirstLastPara="1" rIns="91375" wrap="square" tIns="91375">
            <a:noAutofit/>
          </a:bodyPr>
          <a:lstStyle/>
          <a:p>
            <a:pPr indent="0" lvl="0" marL="0" marR="0" rtl="0" algn="l">
              <a:lnSpc>
                <a:spcPct val="100000"/>
              </a:lnSpc>
              <a:spcBef>
                <a:spcPts val="0"/>
              </a:spcBef>
              <a:spcAft>
                <a:spcPts val="0"/>
              </a:spcAft>
              <a:buClr>
                <a:srgbClr val="000000"/>
              </a:buClr>
              <a:buSzPts val="2400"/>
              <a:buFont typeface="Poppins SemiBold"/>
              <a:buNone/>
            </a:pPr>
            <a:r>
              <a:rPr lang="en-US" sz="2400">
                <a:latin typeface="Poppins SemiBold"/>
                <a:ea typeface="Poppins SemiBold"/>
                <a:cs typeface="Poppins SemiBold"/>
                <a:sym typeface="Poppins SemiBold"/>
              </a:rPr>
              <a:t>Machine Learning Engineer</a:t>
            </a:r>
            <a:r>
              <a:rPr lang="en-US" sz="2400">
                <a:latin typeface="Poppins SemiBold"/>
                <a:ea typeface="Poppins SemiBold"/>
                <a:cs typeface="Poppins SemiBold"/>
                <a:sym typeface="Poppins SemiBold"/>
              </a:rPr>
              <a:t> </a:t>
            </a:r>
            <a:endParaRPr/>
          </a:p>
        </p:txBody>
      </p:sp>
      <p:sp>
        <p:nvSpPr>
          <p:cNvPr id="355" name="Google Shape;355;p40"/>
          <p:cNvSpPr txBox="1"/>
          <p:nvPr/>
        </p:nvSpPr>
        <p:spPr>
          <a:xfrm>
            <a:off x="172500" y="3692175"/>
            <a:ext cx="4193100" cy="2405400"/>
          </a:xfrm>
          <a:prstGeom prst="rect">
            <a:avLst/>
          </a:prstGeom>
          <a:noFill/>
          <a:ln>
            <a:noFill/>
          </a:ln>
        </p:spPr>
        <p:txBody>
          <a:bodyPr anchorCtr="0" anchor="t" bIns="91425" lIns="91425" spcFirstLastPara="1" rIns="91425" wrap="square" tIns="91425">
            <a:spAutoFit/>
          </a:bodyPr>
          <a:lstStyle/>
          <a:p>
            <a:pPr indent="-320675" lvl="0" marL="457200" rtl="0" algn="l">
              <a:lnSpc>
                <a:spcPct val="115000"/>
              </a:lnSpc>
              <a:spcBef>
                <a:spcPts val="0"/>
              </a:spcBef>
              <a:spcAft>
                <a:spcPts val="0"/>
              </a:spcAft>
              <a:buClr>
                <a:srgbClr val="212529"/>
              </a:buClr>
              <a:buSzPts val="1450"/>
              <a:buChar char="●"/>
            </a:pPr>
            <a:r>
              <a:rPr lang="en-US" sz="1100">
                <a:solidFill>
                  <a:srgbClr val="434343"/>
                </a:solidFill>
              </a:rPr>
              <a:t>Take the trained ML models and make its predictions available to users/system, known as deployment. </a:t>
            </a:r>
            <a:endParaRPr sz="1100">
              <a:solidFill>
                <a:srgbClr val="434343"/>
              </a:solidFill>
            </a:endParaRPr>
          </a:p>
          <a:p>
            <a:pPr indent="-320675" lvl="0" marL="457200" rtl="0" algn="l">
              <a:lnSpc>
                <a:spcPct val="115000"/>
              </a:lnSpc>
              <a:spcBef>
                <a:spcPts val="0"/>
              </a:spcBef>
              <a:spcAft>
                <a:spcPts val="0"/>
              </a:spcAft>
              <a:buClr>
                <a:srgbClr val="212529"/>
              </a:buClr>
              <a:buSzPts val="1450"/>
              <a:buChar char="●"/>
            </a:pPr>
            <a:r>
              <a:rPr lang="en-US" sz="1100">
                <a:solidFill>
                  <a:srgbClr val="434343"/>
                </a:solidFill>
              </a:rPr>
              <a:t>Their focus is more on engineering than on modeling</a:t>
            </a:r>
            <a:r>
              <a:rPr lang="en-US" sz="1100">
                <a:solidFill>
                  <a:schemeClr val="dk1"/>
                </a:solidFill>
              </a:rPr>
              <a:t>.e.g. how frequently predictions should be generated, number of applications that will access the model.</a:t>
            </a:r>
            <a:endParaRPr sz="1100">
              <a:solidFill>
                <a:schemeClr val="dk1"/>
              </a:solidFill>
            </a:endParaRPr>
          </a:p>
          <a:p>
            <a:pPr indent="-320675" lvl="0" marL="457200" rtl="0" algn="l">
              <a:lnSpc>
                <a:spcPct val="115000"/>
              </a:lnSpc>
              <a:spcBef>
                <a:spcPts val="0"/>
              </a:spcBef>
              <a:spcAft>
                <a:spcPts val="0"/>
              </a:spcAft>
              <a:buClr>
                <a:srgbClr val="212529"/>
              </a:buClr>
              <a:buSzPts val="1450"/>
              <a:buChar char="●"/>
            </a:pPr>
            <a:r>
              <a:rPr lang="en-US" sz="1100">
                <a:solidFill>
                  <a:srgbClr val="434343"/>
                </a:solidFill>
              </a:rPr>
              <a:t>Make sure the code is stable and maintainable.</a:t>
            </a:r>
            <a:endParaRPr sz="1100">
              <a:solidFill>
                <a:srgbClr val="434343"/>
              </a:solidFill>
            </a:endParaRPr>
          </a:p>
          <a:p>
            <a:pPr indent="0" lvl="0" marL="457200" rtl="0" algn="l">
              <a:lnSpc>
                <a:spcPct val="115000"/>
              </a:lnSpc>
              <a:spcBef>
                <a:spcPts val="1200"/>
              </a:spcBef>
              <a:spcAft>
                <a:spcPts val="0"/>
              </a:spcAft>
              <a:buNone/>
            </a:pPr>
            <a:r>
              <a:t/>
            </a:r>
            <a:endParaRPr sz="1100">
              <a:solidFill>
                <a:schemeClr val="dk1"/>
              </a:solidFill>
            </a:endParaRPr>
          </a:p>
          <a:p>
            <a:pPr indent="0" lvl="0" marL="457200" rtl="0" algn="l">
              <a:lnSpc>
                <a:spcPct val="115000"/>
              </a:lnSpc>
              <a:spcBef>
                <a:spcPts val="1200"/>
              </a:spcBef>
              <a:spcAft>
                <a:spcPts val="0"/>
              </a:spcAft>
              <a:buNone/>
            </a:pPr>
            <a:r>
              <a:t/>
            </a:r>
            <a:endParaRPr sz="1100">
              <a:solidFill>
                <a:schemeClr val="dk1"/>
              </a:solidFill>
            </a:endParaRPr>
          </a:p>
          <a:p>
            <a:pPr indent="0" lvl="0" marL="0" rtl="0" algn="l">
              <a:lnSpc>
                <a:spcPct val="115000"/>
              </a:lnSpc>
              <a:spcBef>
                <a:spcPts val="0"/>
              </a:spcBef>
              <a:spcAft>
                <a:spcPts val="0"/>
              </a:spcAft>
              <a:buNone/>
            </a:pPr>
            <a:r>
              <a:t/>
            </a:r>
            <a:endParaRPr sz="1100">
              <a:solidFill>
                <a:schemeClr val="dk1"/>
              </a:solidFill>
            </a:endParaRPr>
          </a:p>
        </p:txBody>
      </p:sp>
      <p:sp>
        <p:nvSpPr>
          <p:cNvPr id="356" name="Google Shape;356;p40"/>
          <p:cNvSpPr txBox="1"/>
          <p:nvPr/>
        </p:nvSpPr>
        <p:spPr>
          <a:xfrm>
            <a:off x="4820700" y="3692175"/>
            <a:ext cx="4193100" cy="1936200"/>
          </a:xfrm>
          <a:prstGeom prst="rect">
            <a:avLst/>
          </a:prstGeom>
          <a:noFill/>
          <a:ln>
            <a:noFill/>
          </a:ln>
        </p:spPr>
        <p:txBody>
          <a:bodyPr anchorCtr="0" anchor="t" bIns="91425" lIns="91425" spcFirstLastPara="1" rIns="91425" wrap="square" tIns="91425">
            <a:spAutoFit/>
          </a:bodyPr>
          <a:lstStyle/>
          <a:p>
            <a:pPr indent="-327025" lvl="0" marL="457200" rtl="0" algn="l">
              <a:lnSpc>
                <a:spcPct val="115000"/>
              </a:lnSpc>
              <a:spcBef>
                <a:spcPts val="0"/>
              </a:spcBef>
              <a:spcAft>
                <a:spcPts val="0"/>
              </a:spcAft>
              <a:buClr>
                <a:srgbClr val="212529"/>
              </a:buClr>
              <a:buSzPts val="1550"/>
              <a:buChar char="●"/>
            </a:pPr>
            <a:r>
              <a:rPr lang="en-US" sz="1100">
                <a:solidFill>
                  <a:schemeClr val="dk1"/>
                </a:solidFill>
              </a:rPr>
              <a:t>AWS or Google Cloud;</a:t>
            </a:r>
            <a:endParaRPr sz="1100">
              <a:solidFill>
                <a:schemeClr val="dk1"/>
              </a:solidFill>
            </a:endParaRPr>
          </a:p>
          <a:p>
            <a:pPr indent="-327025" lvl="0" marL="457200" rtl="0" algn="l">
              <a:lnSpc>
                <a:spcPct val="115000"/>
              </a:lnSpc>
              <a:spcBef>
                <a:spcPts val="0"/>
              </a:spcBef>
              <a:spcAft>
                <a:spcPts val="0"/>
              </a:spcAft>
              <a:buClr>
                <a:srgbClr val="212529"/>
              </a:buClr>
              <a:buSzPts val="1550"/>
              <a:buChar char="●"/>
            </a:pPr>
            <a:r>
              <a:rPr lang="en-US" sz="1100">
                <a:solidFill>
                  <a:schemeClr val="dk1"/>
                </a:solidFill>
              </a:rPr>
              <a:t>Infrastructure tools like Kubernetes and Terraform;</a:t>
            </a:r>
            <a:endParaRPr sz="1100">
              <a:solidFill>
                <a:schemeClr val="dk1"/>
              </a:solidFill>
            </a:endParaRPr>
          </a:p>
          <a:p>
            <a:pPr indent="-327025" lvl="0" marL="457200" rtl="0" algn="l">
              <a:lnSpc>
                <a:spcPct val="115000"/>
              </a:lnSpc>
              <a:spcBef>
                <a:spcPts val="0"/>
              </a:spcBef>
              <a:spcAft>
                <a:spcPts val="0"/>
              </a:spcAft>
              <a:buClr>
                <a:srgbClr val="212529"/>
              </a:buClr>
              <a:buSzPts val="1550"/>
              <a:buChar char="●"/>
            </a:pPr>
            <a:r>
              <a:rPr lang="en-US" sz="1100">
                <a:solidFill>
                  <a:schemeClr val="dk1"/>
                </a:solidFill>
              </a:rPr>
              <a:t>Python and other programming languages;</a:t>
            </a:r>
            <a:endParaRPr sz="1100">
              <a:solidFill>
                <a:schemeClr val="dk1"/>
              </a:solidFill>
            </a:endParaRPr>
          </a:p>
          <a:p>
            <a:pPr indent="-327025" lvl="0" marL="457200" rtl="0" algn="l">
              <a:lnSpc>
                <a:spcPct val="115000"/>
              </a:lnSpc>
              <a:spcBef>
                <a:spcPts val="0"/>
              </a:spcBef>
              <a:spcAft>
                <a:spcPts val="0"/>
              </a:spcAft>
              <a:buClr>
                <a:srgbClr val="212529"/>
              </a:buClr>
              <a:buSzPts val="1550"/>
              <a:buChar char="●"/>
            </a:pPr>
            <a:r>
              <a:rPr lang="en-US" sz="1100">
                <a:solidFill>
                  <a:schemeClr val="dk1"/>
                </a:solidFill>
              </a:rPr>
              <a:t>Flask, Docker, and other tools for creating web services.</a:t>
            </a:r>
            <a:endParaRPr sz="1100">
              <a:solidFill>
                <a:schemeClr val="dk1"/>
              </a:solidFill>
            </a:endParaRPr>
          </a:p>
          <a:p>
            <a:pPr indent="0" lvl="0" marL="457200" rtl="0" algn="l">
              <a:lnSpc>
                <a:spcPct val="115000"/>
              </a:lnSpc>
              <a:spcBef>
                <a:spcPts val="1200"/>
              </a:spcBef>
              <a:spcAft>
                <a:spcPts val="0"/>
              </a:spcAft>
              <a:buNone/>
            </a:pPr>
            <a:r>
              <a:t/>
            </a:r>
            <a:endParaRPr sz="1000">
              <a:solidFill>
                <a:schemeClr val="dk1"/>
              </a:solidFill>
            </a:endParaRPr>
          </a:p>
          <a:p>
            <a:pPr indent="0" lvl="0" marL="457200" rtl="0" algn="l">
              <a:lnSpc>
                <a:spcPct val="115000"/>
              </a:lnSpc>
              <a:spcBef>
                <a:spcPts val="1200"/>
              </a:spcBef>
              <a:spcAft>
                <a:spcPts val="0"/>
              </a:spcAft>
              <a:buNone/>
            </a:pPr>
            <a:r>
              <a:t/>
            </a:r>
            <a:endParaRPr sz="1100">
              <a:solidFill>
                <a:schemeClr val="dk1"/>
              </a:solidFill>
            </a:endParaRPr>
          </a:p>
        </p:txBody>
      </p:sp>
      <p:pic>
        <p:nvPicPr>
          <p:cNvPr id="357" name="Google Shape;357;p40"/>
          <p:cNvPicPr preferRelativeResize="0"/>
          <p:nvPr/>
        </p:nvPicPr>
        <p:blipFill>
          <a:blip r:embed="rId3">
            <a:alphaModFix/>
          </a:blip>
          <a:stretch>
            <a:fillRect/>
          </a:stretch>
        </p:blipFill>
        <p:spPr>
          <a:xfrm>
            <a:off x="1447800" y="1447800"/>
            <a:ext cx="5943600" cy="20859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4"/>
                                        </p:tgtEl>
                                        <p:attrNameLst>
                                          <p:attrName>style.visibility</p:attrName>
                                        </p:attrNameLst>
                                      </p:cBhvr>
                                      <p:to>
                                        <p:strVal val="visible"/>
                                      </p:to>
                                    </p:set>
                                    <p:animEffect filter="fade" transition="in">
                                      <p:cBhvr>
                                        <p:cTn dur="1000"/>
                                        <p:tgtEl>
                                          <p:spTgt spid="3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7"/>
                                        </p:tgtEl>
                                        <p:attrNameLst>
                                          <p:attrName>style.visibility</p:attrName>
                                        </p:attrNameLst>
                                      </p:cBhvr>
                                      <p:to>
                                        <p:strVal val="visible"/>
                                      </p:to>
                                    </p:set>
                                    <p:animEffect filter="fade" transition="in">
                                      <p:cBhvr>
                                        <p:cTn dur="1000"/>
                                        <p:tgtEl>
                                          <p:spTgt spid="3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5"/>
                                        </p:tgtEl>
                                        <p:attrNameLst>
                                          <p:attrName>style.visibility</p:attrName>
                                        </p:attrNameLst>
                                      </p:cBhvr>
                                      <p:to>
                                        <p:strVal val="visible"/>
                                      </p:to>
                                    </p:set>
                                    <p:animEffect filter="fade" transition="in">
                                      <p:cBhvr>
                                        <p:cTn dur="1000"/>
                                        <p:tgtEl>
                                          <p:spTgt spid="35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6"/>
                                        </p:tgtEl>
                                        <p:attrNameLst>
                                          <p:attrName>style.visibility</p:attrName>
                                        </p:attrNameLst>
                                      </p:cBhvr>
                                      <p:to>
                                        <p:strVal val="visible"/>
                                      </p:to>
                                    </p:set>
                                    <p:animEffect filter="fade" transition="in">
                                      <p:cBhvr>
                                        <p:cTn dur="1000"/>
                                        <p:tgtEl>
                                          <p:spTgt spid="3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41"/>
          <p:cNvSpPr txBox="1"/>
          <p:nvPr/>
        </p:nvSpPr>
        <p:spPr>
          <a:xfrm>
            <a:off x="443620" y="921025"/>
            <a:ext cx="7207200" cy="596700"/>
          </a:xfrm>
          <a:prstGeom prst="rect">
            <a:avLst/>
          </a:prstGeom>
          <a:noFill/>
          <a:ln>
            <a:noFill/>
          </a:ln>
        </p:spPr>
        <p:txBody>
          <a:bodyPr anchorCtr="0" anchor="b" bIns="91375" lIns="91375" spcFirstLastPara="1" rIns="91375" wrap="square" tIns="91375">
            <a:noAutofit/>
          </a:bodyPr>
          <a:lstStyle/>
          <a:p>
            <a:pPr indent="0" lvl="0" marL="0" marR="0" rtl="0" algn="l">
              <a:lnSpc>
                <a:spcPct val="100000"/>
              </a:lnSpc>
              <a:spcBef>
                <a:spcPts val="0"/>
              </a:spcBef>
              <a:spcAft>
                <a:spcPts val="0"/>
              </a:spcAft>
              <a:buClr>
                <a:srgbClr val="000000"/>
              </a:buClr>
              <a:buSzPts val="2400"/>
              <a:buFont typeface="Poppins SemiBold"/>
              <a:buNone/>
            </a:pPr>
            <a:r>
              <a:rPr lang="en-US" sz="2400">
                <a:latin typeface="Poppins SemiBold"/>
                <a:ea typeface="Poppins SemiBold"/>
                <a:cs typeface="Poppins SemiBold"/>
                <a:sym typeface="Poppins SemiBold"/>
              </a:rPr>
              <a:t>Data Engineer </a:t>
            </a:r>
            <a:endParaRPr/>
          </a:p>
        </p:txBody>
      </p:sp>
      <p:sp>
        <p:nvSpPr>
          <p:cNvPr id="363" name="Google Shape;363;p41"/>
          <p:cNvSpPr txBox="1"/>
          <p:nvPr/>
        </p:nvSpPr>
        <p:spPr>
          <a:xfrm>
            <a:off x="172500" y="3692175"/>
            <a:ext cx="4193100" cy="1994700"/>
          </a:xfrm>
          <a:prstGeom prst="rect">
            <a:avLst/>
          </a:prstGeom>
          <a:noFill/>
          <a:ln>
            <a:noFill/>
          </a:ln>
        </p:spPr>
        <p:txBody>
          <a:bodyPr anchorCtr="0" anchor="t" bIns="91425" lIns="91425" spcFirstLastPara="1" rIns="91425" wrap="square" tIns="91425">
            <a:spAutoFit/>
          </a:bodyPr>
          <a:lstStyle/>
          <a:p>
            <a:pPr indent="-320675" lvl="0" marL="457200" rtl="0" algn="l">
              <a:lnSpc>
                <a:spcPct val="115000"/>
              </a:lnSpc>
              <a:spcBef>
                <a:spcPts val="0"/>
              </a:spcBef>
              <a:spcAft>
                <a:spcPts val="0"/>
              </a:spcAft>
              <a:buClr>
                <a:srgbClr val="212529"/>
              </a:buClr>
              <a:buSzPts val="1450"/>
              <a:buChar char="●"/>
            </a:pPr>
            <a:r>
              <a:rPr lang="en-US" sz="1100">
                <a:solidFill>
                  <a:schemeClr val="dk1"/>
                </a:solidFill>
              </a:rPr>
              <a:t>Data engineers build the data infrastructure </a:t>
            </a:r>
            <a:endParaRPr sz="1100">
              <a:solidFill>
                <a:schemeClr val="dk1"/>
              </a:solidFill>
            </a:endParaRPr>
          </a:p>
          <a:p>
            <a:pPr indent="-320675" lvl="0" marL="457200" rtl="0" algn="l">
              <a:lnSpc>
                <a:spcPct val="115000"/>
              </a:lnSpc>
              <a:spcBef>
                <a:spcPts val="0"/>
              </a:spcBef>
              <a:spcAft>
                <a:spcPts val="0"/>
              </a:spcAft>
              <a:buClr>
                <a:srgbClr val="212529"/>
              </a:buClr>
              <a:buSzPts val="1450"/>
              <a:buChar char="●"/>
            </a:pPr>
            <a:r>
              <a:rPr lang="en-US" sz="1100">
                <a:solidFill>
                  <a:schemeClr val="dk1"/>
                </a:solidFill>
              </a:rPr>
              <a:t>To make the data available for data analysts and data scientist they </a:t>
            </a:r>
            <a:r>
              <a:rPr lang="en-US" sz="1100">
                <a:solidFill>
                  <a:schemeClr val="dk1"/>
                </a:solidFill>
              </a:rPr>
              <a:t>create “a data lake”</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US" sz="1100">
                <a:solidFill>
                  <a:schemeClr val="dk1"/>
                </a:solidFill>
              </a:rPr>
              <a:t>Shortage so demand for data scientists with data engineering skills</a:t>
            </a:r>
            <a:endParaRPr sz="1100">
              <a:solidFill>
                <a:schemeClr val="dk1"/>
              </a:solidFill>
            </a:endParaRPr>
          </a:p>
          <a:p>
            <a:pPr indent="0" lvl="0" marL="457200" rtl="0" algn="l">
              <a:lnSpc>
                <a:spcPct val="115000"/>
              </a:lnSpc>
              <a:spcBef>
                <a:spcPts val="0"/>
              </a:spcBef>
              <a:spcAft>
                <a:spcPts val="0"/>
              </a:spcAft>
              <a:buNone/>
            </a:pPr>
            <a:r>
              <a:t/>
            </a:r>
            <a:endParaRPr sz="1100">
              <a:solidFill>
                <a:schemeClr val="dk1"/>
              </a:solidFill>
            </a:endParaRPr>
          </a:p>
          <a:p>
            <a:pPr indent="0" lvl="0" marL="457200" rtl="0" algn="l">
              <a:lnSpc>
                <a:spcPct val="115000"/>
              </a:lnSpc>
              <a:spcBef>
                <a:spcPts val="0"/>
              </a:spcBef>
              <a:spcAft>
                <a:spcPts val="0"/>
              </a:spcAft>
              <a:buNone/>
            </a:pPr>
            <a:r>
              <a:t/>
            </a:r>
            <a:endParaRPr sz="1100">
              <a:solidFill>
                <a:schemeClr val="dk1"/>
              </a:solidFill>
            </a:endParaRPr>
          </a:p>
          <a:p>
            <a:pPr indent="0" lvl="0" marL="0" rtl="0" algn="l">
              <a:lnSpc>
                <a:spcPct val="115000"/>
              </a:lnSpc>
              <a:spcBef>
                <a:spcPts val="1200"/>
              </a:spcBef>
              <a:spcAft>
                <a:spcPts val="0"/>
              </a:spcAft>
              <a:buNone/>
            </a:pPr>
            <a:r>
              <a:t/>
            </a:r>
            <a:endParaRPr sz="1100">
              <a:solidFill>
                <a:schemeClr val="dk1"/>
              </a:solidFill>
            </a:endParaRPr>
          </a:p>
        </p:txBody>
      </p:sp>
      <p:sp>
        <p:nvSpPr>
          <p:cNvPr id="364" name="Google Shape;364;p41"/>
          <p:cNvSpPr txBox="1"/>
          <p:nvPr/>
        </p:nvSpPr>
        <p:spPr>
          <a:xfrm>
            <a:off x="4820700" y="3692175"/>
            <a:ext cx="4193100" cy="2228400"/>
          </a:xfrm>
          <a:prstGeom prst="rect">
            <a:avLst/>
          </a:prstGeom>
          <a:noFill/>
          <a:ln>
            <a:noFill/>
          </a:ln>
        </p:spPr>
        <p:txBody>
          <a:bodyPr anchorCtr="0" anchor="t" bIns="91425" lIns="91425" spcFirstLastPara="1" rIns="91425" wrap="square" tIns="91425">
            <a:spAutoFit/>
          </a:bodyPr>
          <a:lstStyle/>
          <a:p>
            <a:pPr indent="-327025" lvl="0" marL="457200" rtl="0" algn="l">
              <a:lnSpc>
                <a:spcPct val="115000"/>
              </a:lnSpc>
              <a:spcBef>
                <a:spcPts val="0"/>
              </a:spcBef>
              <a:spcAft>
                <a:spcPts val="0"/>
              </a:spcAft>
              <a:buClr>
                <a:srgbClr val="212529"/>
              </a:buClr>
              <a:buSzPts val="1550"/>
              <a:buChar char="●"/>
            </a:pPr>
            <a:r>
              <a:rPr lang="en-US" sz="1100">
                <a:solidFill>
                  <a:schemeClr val="dk1"/>
                </a:solidFill>
              </a:rPr>
              <a:t>AWS or Google Cloud, Spark  </a:t>
            </a:r>
            <a:endParaRPr sz="1100">
              <a:solidFill>
                <a:schemeClr val="dk1"/>
              </a:solidFill>
            </a:endParaRPr>
          </a:p>
          <a:p>
            <a:pPr indent="-327025" lvl="0" marL="457200" rtl="0" algn="l">
              <a:lnSpc>
                <a:spcPct val="115000"/>
              </a:lnSpc>
              <a:spcBef>
                <a:spcPts val="0"/>
              </a:spcBef>
              <a:spcAft>
                <a:spcPts val="0"/>
              </a:spcAft>
              <a:buClr>
                <a:srgbClr val="212529"/>
              </a:buClr>
              <a:buSzPts val="1550"/>
              <a:buChar char="●"/>
            </a:pPr>
            <a:r>
              <a:rPr lang="en-US" sz="1100">
                <a:solidFill>
                  <a:schemeClr val="dk1"/>
                </a:solidFill>
              </a:rPr>
              <a:t>Docker, Kubernetes and Terraform; infrastructure tools</a:t>
            </a:r>
            <a:endParaRPr sz="1100">
              <a:solidFill>
                <a:schemeClr val="dk1"/>
              </a:solidFill>
            </a:endParaRPr>
          </a:p>
          <a:p>
            <a:pPr indent="-327025" lvl="0" marL="457200" rtl="0" algn="l">
              <a:lnSpc>
                <a:spcPct val="115000"/>
              </a:lnSpc>
              <a:spcBef>
                <a:spcPts val="0"/>
              </a:spcBef>
              <a:spcAft>
                <a:spcPts val="0"/>
              </a:spcAft>
              <a:buClr>
                <a:srgbClr val="212529"/>
              </a:buClr>
              <a:buSzPts val="1550"/>
              <a:buChar char="●"/>
            </a:pPr>
            <a:r>
              <a:rPr lang="en-US" sz="1100">
                <a:solidFill>
                  <a:schemeClr val="dk1"/>
                </a:solidFill>
              </a:rPr>
              <a:t>Kafka or RabbitMQ; tools for capturing and processing </a:t>
            </a:r>
            <a:endParaRPr sz="1100">
              <a:solidFill>
                <a:schemeClr val="dk1"/>
              </a:solidFill>
            </a:endParaRPr>
          </a:p>
          <a:p>
            <a:pPr indent="-327025" lvl="0" marL="457200" rtl="0" algn="l">
              <a:lnSpc>
                <a:spcPct val="115000"/>
              </a:lnSpc>
              <a:spcBef>
                <a:spcPts val="0"/>
              </a:spcBef>
              <a:spcAft>
                <a:spcPts val="0"/>
              </a:spcAft>
              <a:buClr>
                <a:srgbClr val="212529"/>
              </a:buClr>
              <a:buSzPts val="1550"/>
              <a:buChar char="●"/>
            </a:pPr>
            <a:r>
              <a:rPr lang="en-US" sz="1100">
                <a:solidFill>
                  <a:schemeClr val="dk1"/>
                </a:solidFill>
              </a:rPr>
              <a:t>Airflow or Luigi — for building complex data pipelines.</a:t>
            </a:r>
            <a:endParaRPr sz="1100">
              <a:solidFill>
                <a:schemeClr val="dk1"/>
              </a:solidFill>
            </a:endParaRPr>
          </a:p>
          <a:p>
            <a:pPr indent="-327025" lvl="0" marL="457200" rtl="0" algn="l">
              <a:lnSpc>
                <a:spcPct val="115000"/>
              </a:lnSpc>
              <a:spcBef>
                <a:spcPts val="0"/>
              </a:spcBef>
              <a:spcAft>
                <a:spcPts val="0"/>
              </a:spcAft>
              <a:buClr>
                <a:srgbClr val="212529"/>
              </a:buClr>
              <a:buSzPts val="1550"/>
              <a:buChar char="●"/>
            </a:pPr>
            <a:r>
              <a:rPr lang="en-US" sz="1100">
                <a:solidFill>
                  <a:schemeClr val="dk1"/>
                </a:solidFill>
              </a:rPr>
              <a:t>Python , SQL</a:t>
            </a:r>
            <a:endParaRPr sz="1100">
              <a:solidFill>
                <a:schemeClr val="dk1"/>
              </a:solidFill>
            </a:endParaRPr>
          </a:p>
          <a:p>
            <a:pPr indent="0" lvl="0" marL="457200" rtl="0" algn="l">
              <a:lnSpc>
                <a:spcPct val="115000"/>
              </a:lnSpc>
              <a:spcBef>
                <a:spcPts val="1200"/>
              </a:spcBef>
              <a:spcAft>
                <a:spcPts val="0"/>
              </a:spcAft>
              <a:buNone/>
            </a:pPr>
            <a:r>
              <a:t/>
            </a:r>
            <a:endParaRPr sz="1100">
              <a:solidFill>
                <a:schemeClr val="dk1"/>
              </a:solidFill>
            </a:endParaRPr>
          </a:p>
          <a:p>
            <a:pPr indent="0" lvl="0" marL="457200" rtl="0" algn="l">
              <a:lnSpc>
                <a:spcPct val="115000"/>
              </a:lnSpc>
              <a:spcBef>
                <a:spcPts val="1200"/>
              </a:spcBef>
              <a:spcAft>
                <a:spcPts val="0"/>
              </a:spcAft>
              <a:buNone/>
            </a:pPr>
            <a:r>
              <a:t/>
            </a:r>
            <a:endParaRPr sz="1100">
              <a:solidFill>
                <a:schemeClr val="dk1"/>
              </a:solidFill>
            </a:endParaRPr>
          </a:p>
        </p:txBody>
      </p:sp>
      <p:pic>
        <p:nvPicPr>
          <p:cNvPr id="365" name="Google Shape;365;p41"/>
          <p:cNvPicPr preferRelativeResize="0"/>
          <p:nvPr/>
        </p:nvPicPr>
        <p:blipFill>
          <a:blip r:embed="rId3">
            <a:alphaModFix/>
          </a:blip>
          <a:stretch>
            <a:fillRect/>
          </a:stretch>
        </p:blipFill>
        <p:spPr>
          <a:xfrm>
            <a:off x="1371600" y="1524000"/>
            <a:ext cx="5943600" cy="21050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3"/>
                                        </p:tgtEl>
                                        <p:attrNameLst>
                                          <p:attrName>style.visibility</p:attrName>
                                        </p:attrNameLst>
                                      </p:cBhvr>
                                      <p:to>
                                        <p:strVal val="visible"/>
                                      </p:to>
                                    </p:set>
                                    <p:animEffect filter="fade" transition="in">
                                      <p:cBhvr>
                                        <p:cTn dur="1000"/>
                                        <p:tgtEl>
                                          <p:spTgt spid="3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4"/>
                                        </p:tgtEl>
                                        <p:attrNameLst>
                                          <p:attrName>style.visibility</p:attrName>
                                        </p:attrNameLst>
                                      </p:cBhvr>
                                      <p:to>
                                        <p:strVal val="visible"/>
                                      </p:to>
                                    </p:set>
                                    <p:animEffect filter="fade" transition="in">
                                      <p:cBhvr>
                                        <p:cTn dur="1000"/>
                                        <p:tgtEl>
                                          <p:spTgt spid="3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42"/>
          <p:cNvSpPr txBox="1"/>
          <p:nvPr/>
        </p:nvSpPr>
        <p:spPr>
          <a:xfrm>
            <a:off x="443620" y="921025"/>
            <a:ext cx="7207200" cy="596700"/>
          </a:xfrm>
          <a:prstGeom prst="rect">
            <a:avLst/>
          </a:prstGeom>
          <a:noFill/>
          <a:ln>
            <a:noFill/>
          </a:ln>
        </p:spPr>
        <p:txBody>
          <a:bodyPr anchorCtr="0" anchor="b" bIns="91375" lIns="91375" spcFirstLastPara="1" rIns="91375" wrap="square" tIns="91375">
            <a:noAutofit/>
          </a:bodyPr>
          <a:lstStyle/>
          <a:p>
            <a:pPr indent="0" lvl="0" marL="0" marR="0" rtl="0" algn="l">
              <a:lnSpc>
                <a:spcPct val="100000"/>
              </a:lnSpc>
              <a:spcBef>
                <a:spcPts val="0"/>
              </a:spcBef>
              <a:spcAft>
                <a:spcPts val="0"/>
              </a:spcAft>
              <a:buClr>
                <a:srgbClr val="000000"/>
              </a:buClr>
              <a:buSzPts val="2400"/>
              <a:buFont typeface="Poppins SemiBold"/>
              <a:buNone/>
            </a:pPr>
            <a:r>
              <a:rPr lang="en-US" sz="2400">
                <a:latin typeface="Poppins SemiBold"/>
                <a:ea typeface="Poppins SemiBold"/>
                <a:cs typeface="Poppins SemiBold"/>
                <a:sym typeface="Poppins SemiBold"/>
              </a:rPr>
              <a:t>ML Ops Engineer </a:t>
            </a:r>
            <a:r>
              <a:rPr lang="en-US" sz="2400">
                <a:latin typeface="Poppins SemiBold"/>
                <a:ea typeface="Poppins SemiBold"/>
                <a:cs typeface="Poppins SemiBold"/>
                <a:sym typeface="Poppins SemiBold"/>
              </a:rPr>
              <a:t>(Site Reliability Engineer)</a:t>
            </a:r>
            <a:r>
              <a:rPr lang="en-US" sz="2400">
                <a:latin typeface="Poppins SemiBold"/>
                <a:ea typeface="Poppins SemiBold"/>
                <a:cs typeface="Poppins SemiBold"/>
                <a:sym typeface="Poppins SemiBold"/>
              </a:rPr>
              <a:t> </a:t>
            </a:r>
            <a:endParaRPr/>
          </a:p>
        </p:txBody>
      </p:sp>
      <p:sp>
        <p:nvSpPr>
          <p:cNvPr id="371" name="Google Shape;371;p42"/>
          <p:cNvSpPr txBox="1"/>
          <p:nvPr/>
        </p:nvSpPr>
        <p:spPr>
          <a:xfrm>
            <a:off x="172500" y="3692175"/>
            <a:ext cx="4193100" cy="1667400"/>
          </a:xfrm>
          <a:prstGeom prst="rect">
            <a:avLst/>
          </a:prstGeom>
          <a:noFill/>
          <a:ln>
            <a:noFill/>
          </a:ln>
        </p:spPr>
        <p:txBody>
          <a:bodyPr anchorCtr="0" anchor="t" bIns="91425" lIns="91425" spcFirstLastPara="1" rIns="91425" wrap="square" tIns="91425">
            <a:spAutoFit/>
          </a:bodyPr>
          <a:lstStyle/>
          <a:p>
            <a:pPr indent="-320675" lvl="0" marL="457200" rtl="0" algn="l">
              <a:lnSpc>
                <a:spcPct val="115000"/>
              </a:lnSpc>
              <a:spcBef>
                <a:spcPts val="0"/>
              </a:spcBef>
              <a:spcAft>
                <a:spcPts val="0"/>
              </a:spcAft>
              <a:buClr>
                <a:srgbClr val="212529"/>
              </a:buClr>
              <a:buSzPts val="1450"/>
              <a:buChar char="●"/>
            </a:pPr>
            <a:r>
              <a:rPr lang="en-US" sz="1100">
                <a:solidFill>
                  <a:schemeClr val="dk1"/>
                </a:solidFill>
              </a:rPr>
              <a:t>F</a:t>
            </a:r>
            <a:r>
              <a:rPr lang="en-US" sz="1100">
                <a:solidFill>
                  <a:schemeClr val="dk1"/>
                </a:solidFill>
              </a:rPr>
              <a:t>ocus on infrastructure; networking, servers, CPU usage</a:t>
            </a:r>
            <a:endParaRPr sz="1100">
              <a:solidFill>
                <a:schemeClr val="dk1"/>
              </a:solidFill>
            </a:endParaRPr>
          </a:p>
          <a:p>
            <a:pPr indent="-320675" lvl="0" marL="457200" rtl="0" algn="l">
              <a:lnSpc>
                <a:spcPct val="115000"/>
              </a:lnSpc>
              <a:spcBef>
                <a:spcPts val="0"/>
              </a:spcBef>
              <a:spcAft>
                <a:spcPts val="0"/>
              </a:spcAft>
              <a:buClr>
                <a:srgbClr val="212529"/>
              </a:buClr>
              <a:buSzPts val="1450"/>
              <a:buChar char="●"/>
            </a:pPr>
            <a:r>
              <a:rPr lang="en-US" sz="1100">
                <a:solidFill>
                  <a:schemeClr val="dk1"/>
                </a:solidFill>
              </a:rPr>
              <a:t>Set up alerts to ensure that the data services are up and running </a:t>
            </a:r>
            <a:endParaRPr sz="1100">
              <a:solidFill>
                <a:schemeClr val="dk1"/>
              </a:solidFill>
            </a:endParaRPr>
          </a:p>
          <a:p>
            <a:pPr indent="-320675" lvl="0" marL="457200" rtl="0" algn="l">
              <a:lnSpc>
                <a:spcPct val="115000"/>
              </a:lnSpc>
              <a:spcBef>
                <a:spcPts val="0"/>
              </a:spcBef>
              <a:spcAft>
                <a:spcPts val="0"/>
              </a:spcAft>
              <a:buClr>
                <a:srgbClr val="212529"/>
              </a:buClr>
              <a:buSzPts val="1450"/>
              <a:buChar char="●"/>
            </a:pPr>
            <a:r>
              <a:rPr lang="en-US" sz="1100">
                <a:solidFill>
                  <a:schemeClr val="dk1"/>
                </a:solidFill>
              </a:rPr>
              <a:t>MLOps engineers special type of Dev Ops; know the lifecycle of a ML model</a:t>
            </a:r>
            <a:endParaRPr sz="1100">
              <a:solidFill>
                <a:schemeClr val="dk1"/>
              </a:solidFill>
            </a:endParaRPr>
          </a:p>
          <a:p>
            <a:pPr indent="0" lvl="0" marL="457200" rtl="0" algn="l">
              <a:lnSpc>
                <a:spcPct val="115000"/>
              </a:lnSpc>
              <a:spcBef>
                <a:spcPts val="1200"/>
              </a:spcBef>
              <a:spcAft>
                <a:spcPts val="1200"/>
              </a:spcAft>
              <a:buNone/>
            </a:pPr>
            <a:r>
              <a:t/>
            </a:r>
            <a:endParaRPr sz="1100">
              <a:solidFill>
                <a:schemeClr val="dk1"/>
              </a:solidFill>
              <a:latin typeface="Poppins"/>
              <a:ea typeface="Poppins"/>
              <a:cs typeface="Poppins"/>
              <a:sym typeface="Poppins"/>
            </a:endParaRPr>
          </a:p>
        </p:txBody>
      </p:sp>
      <p:sp>
        <p:nvSpPr>
          <p:cNvPr id="372" name="Google Shape;372;p42"/>
          <p:cNvSpPr txBox="1"/>
          <p:nvPr/>
        </p:nvSpPr>
        <p:spPr>
          <a:xfrm>
            <a:off x="4820700" y="3692175"/>
            <a:ext cx="4193100" cy="2559300"/>
          </a:xfrm>
          <a:prstGeom prst="rect">
            <a:avLst/>
          </a:prstGeom>
          <a:noFill/>
          <a:ln>
            <a:noFill/>
          </a:ln>
        </p:spPr>
        <p:txBody>
          <a:bodyPr anchorCtr="0" anchor="t" bIns="91425" lIns="91425" spcFirstLastPara="1" rIns="91425" wrap="square" tIns="91425">
            <a:spAutoFit/>
          </a:bodyPr>
          <a:lstStyle/>
          <a:p>
            <a:pPr indent="-327025" lvl="0" marL="457200" rtl="0" algn="l">
              <a:lnSpc>
                <a:spcPct val="115000"/>
              </a:lnSpc>
              <a:spcBef>
                <a:spcPts val="0"/>
              </a:spcBef>
              <a:spcAft>
                <a:spcPts val="0"/>
              </a:spcAft>
              <a:buClr>
                <a:srgbClr val="212529"/>
              </a:buClr>
              <a:buSzPts val="1550"/>
              <a:buChar char="●"/>
            </a:pPr>
            <a:r>
              <a:rPr lang="en-US" sz="1100">
                <a:solidFill>
                  <a:schemeClr val="dk1"/>
                </a:solidFill>
              </a:rPr>
              <a:t>Cloud infrastructure tools</a:t>
            </a:r>
            <a:endParaRPr sz="1100">
              <a:solidFill>
                <a:schemeClr val="dk1"/>
              </a:solidFill>
            </a:endParaRPr>
          </a:p>
          <a:p>
            <a:pPr indent="-327025" lvl="0" marL="457200" rtl="0" algn="l">
              <a:lnSpc>
                <a:spcPct val="115000"/>
              </a:lnSpc>
              <a:spcBef>
                <a:spcPts val="0"/>
              </a:spcBef>
              <a:spcAft>
                <a:spcPts val="0"/>
              </a:spcAft>
              <a:buClr>
                <a:srgbClr val="212529"/>
              </a:buClr>
              <a:buSzPts val="1550"/>
              <a:buChar char="●"/>
            </a:pPr>
            <a:r>
              <a:rPr lang="en-US" sz="1100">
                <a:solidFill>
                  <a:schemeClr val="dk1"/>
                </a:solidFill>
              </a:rPr>
              <a:t>Python</a:t>
            </a:r>
            <a:endParaRPr sz="1100">
              <a:solidFill>
                <a:schemeClr val="dk1"/>
              </a:solidFill>
            </a:endParaRPr>
          </a:p>
          <a:p>
            <a:pPr indent="-327025" lvl="0" marL="457200" rtl="0" algn="l">
              <a:lnSpc>
                <a:spcPct val="115000"/>
              </a:lnSpc>
              <a:spcBef>
                <a:spcPts val="0"/>
              </a:spcBef>
              <a:spcAft>
                <a:spcPts val="0"/>
              </a:spcAft>
              <a:buClr>
                <a:srgbClr val="212529"/>
              </a:buClr>
              <a:buSzPts val="1550"/>
              <a:buChar char="●"/>
            </a:pPr>
            <a:r>
              <a:rPr lang="en-US" sz="1100">
                <a:solidFill>
                  <a:schemeClr val="dk1"/>
                </a:solidFill>
              </a:rPr>
              <a:t>Unix/Linux</a:t>
            </a:r>
            <a:endParaRPr sz="1100">
              <a:solidFill>
                <a:schemeClr val="dk1"/>
              </a:solidFill>
            </a:endParaRPr>
          </a:p>
          <a:p>
            <a:pPr indent="-327025" lvl="0" marL="457200" rtl="0" algn="l">
              <a:lnSpc>
                <a:spcPct val="115000"/>
              </a:lnSpc>
              <a:spcBef>
                <a:spcPts val="0"/>
              </a:spcBef>
              <a:spcAft>
                <a:spcPts val="0"/>
              </a:spcAft>
              <a:buClr>
                <a:srgbClr val="212529"/>
              </a:buClr>
              <a:buSzPts val="1550"/>
              <a:buChar char="●"/>
            </a:pPr>
            <a:r>
              <a:rPr lang="en-US" sz="1100">
                <a:solidFill>
                  <a:schemeClr val="dk1"/>
                </a:solidFill>
              </a:rPr>
              <a:t>Networking</a:t>
            </a:r>
            <a:endParaRPr sz="1100">
              <a:solidFill>
                <a:schemeClr val="dk1"/>
              </a:solidFill>
            </a:endParaRPr>
          </a:p>
          <a:p>
            <a:pPr indent="-327025" lvl="0" marL="457200" rtl="0" algn="l">
              <a:lnSpc>
                <a:spcPct val="115000"/>
              </a:lnSpc>
              <a:spcBef>
                <a:spcPts val="0"/>
              </a:spcBef>
              <a:spcAft>
                <a:spcPts val="0"/>
              </a:spcAft>
              <a:buClr>
                <a:srgbClr val="212529"/>
              </a:buClr>
              <a:buSzPts val="1550"/>
              <a:buChar char="●"/>
            </a:pPr>
            <a:r>
              <a:rPr lang="en-US" sz="1100">
                <a:solidFill>
                  <a:schemeClr val="dk1"/>
                </a:solidFill>
              </a:rPr>
              <a:t>Best DevOps practices like automation; CI/CD</a:t>
            </a:r>
            <a:endParaRPr sz="1100">
              <a:solidFill>
                <a:schemeClr val="dk1"/>
              </a:solidFill>
            </a:endParaRPr>
          </a:p>
          <a:p>
            <a:pPr indent="0" lvl="0" marL="457200" rtl="0" algn="l">
              <a:lnSpc>
                <a:spcPct val="115000"/>
              </a:lnSpc>
              <a:spcBef>
                <a:spcPts val="1200"/>
              </a:spcBef>
              <a:spcAft>
                <a:spcPts val="0"/>
              </a:spcAft>
              <a:buNone/>
            </a:pPr>
            <a:r>
              <a:t/>
            </a:r>
            <a:endParaRPr sz="1100">
              <a:solidFill>
                <a:schemeClr val="dk1"/>
              </a:solidFill>
            </a:endParaRPr>
          </a:p>
          <a:p>
            <a:pPr indent="0" lvl="0" marL="457200" rtl="0" algn="l">
              <a:lnSpc>
                <a:spcPct val="115000"/>
              </a:lnSpc>
              <a:spcBef>
                <a:spcPts val="1200"/>
              </a:spcBef>
              <a:spcAft>
                <a:spcPts val="0"/>
              </a:spcAft>
              <a:buNone/>
            </a:pPr>
            <a:r>
              <a:t/>
            </a:r>
            <a:endParaRPr sz="1000">
              <a:solidFill>
                <a:schemeClr val="dk1"/>
              </a:solidFill>
            </a:endParaRPr>
          </a:p>
          <a:p>
            <a:pPr indent="0" lvl="0" marL="457200" rtl="0" algn="l">
              <a:lnSpc>
                <a:spcPct val="115000"/>
              </a:lnSpc>
              <a:spcBef>
                <a:spcPts val="1200"/>
              </a:spcBef>
              <a:spcAft>
                <a:spcPts val="0"/>
              </a:spcAft>
              <a:buNone/>
            </a:pPr>
            <a:r>
              <a:t/>
            </a:r>
            <a:endParaRPr sz="1100">
              <a:solidFill>
                <a:schemeClr val="dk1"/>
              </a:solidFill>
            </a:endParaRPr>
          </a:p>
        </p:txBody>
      </p:sp>
      <p:pic>
        <p:nvPicPr>
          <p:cNvPr id="373" name="Google Shape;373;p42"/>
          <p:cNvPicPr preferRelativeResize="0"/>
          <p:nvPr/>
        </p:nvPicPr>
        <p:blipFill>
          <a:blip r:embed="rId3">
            <a:alphaModFix/>
          </a:blip>
          <a:stretch>
            <a:fillRect/>
          </a:stretch>
        </p:blipFill>
        <p:spPr>
          <a:xfrm>
            <a:off x="1600200" y="1524000"/>
            <a:ext cx="5943600" cy="20097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0"/>
                                        </p:tgtEl>
                                        <p:attrNameLst>
                                          <p:attrName>style.visibility</p:attrName>
                                        </p:attrNameLst>
                                      </p:cBhvr>
                                      <p:to>
                                        <p:strVal val="visible"/>
                                      </p:to>
                                    </p:set>
                                    <p:animEffect filter="fade" transition="in">
                                      <p:cBhvr>
                                        <p:cTn dur="1000"/>
                                        <p:tgtEl>
                                          <p:spTgt spid="3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3"/>
                                        </p:tgtEl>
                                        <p:attrNameLst>
                                          <p:attrName>style.visibility</p:attrName>
                                        </p:attrNameLst>
                                      </p:cBhvr>
                                      <p:to>
                                        <p:strVal val="visible"/>
                                      </p:to>
                                    </p:set>
                                    <p:animEffect filter="fade" transition="in">
                                      <p:cBhvr>
                                        <p:cTn dur="1000"/>
                                        <p:tgtEl>
                                          <p:spTgt spid="37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1"/>
                                        </p:tgtEl>
                                        <p:attrNameLst>
                                          <p:attrName>style.visibility</p:attrName>
                                        </p:attrNameLst>
                                      </p:cBhvr>
                                      <p:to>
                                        <p:strVal val="visible"/>
                                      </p:to>
                                    </p:set>
                                    <p:animEffect filter="fade" transition="in">
                                      <p:cBhvr>
                                        <p:cTn dur="1000"/>
                                        <p:tgtEl>
                                          <p:spTgt spid="3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2"/>
                                        </p:tgtEl>
                                        <p:attrNameLst>
                                          <p:attrName>style.visibility</p:attrName>
                                        </p:attrNameLst>
                                      </p:cBhvr>
                                      <p:to>
                                        <p:strVal val="visible"/>
                                      </p:to>
                                    </p:set>
                                    <p:animEffect filter="fade" transition="in">
                                      <p:cBhvr>
                                        <p:cTn dur="1000"/>
                                        <p:tgtEl>
                                          <p:spTgt spid="3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43"/>
          <p:cNvSpPr txBox="1"/>
          <p:nvPr>
            <p:ph type="title"/>
          </p:nvPr>
        </p:nvSpPr>
        <p:spPr>
          <a:xfrm>
            <a:off x="5520725" y="1793000"/>
            <a:ext cx="2932200" cy="537300"/>
          </a:xfrm>
          <a:prstGeom prst="rect">
            <a:avLst/>
          </a:prstGeom>
          <a:noFill/>
          <a:ln>
            <a:noFill/>
          </a:ln>
        </p:spPr>
        <p:txBody>
          <a:bodyPr anchorCtr="0" anchor="b" bIns="91400" lIns="91400" spcFirstLastPara="1" rIns="91400" wrap="square" tIns="91400">
            <a:noAutofit/>
          </a:bodyPr>
          <a:lstStyle/>
          <a:p>
            <a:pPr indent="0" lvl="0" marL="0" marR="0" rtl="0" algn="l">
              <a:lnSpc>
                <a:spcPct val="115000"/>
              </a:lnSpc>
              <a:spcBef>
                <a:spcPts val="0"/>
              </a:spcBef>
              <a:spcAft>
                <a:spcPts val="0"/>
              </a:spcAft>
              <a:buClr>
                <a:srgbClr val="3F0097"/>
              </a:buClr>
              <a:buSzPts val="1400"/>
              <a:buFont typeface="IBM Plex Mono Medium"/>
              <a:buNone/>
            </a:pPr>
            <a:r>
              <a:rPr lang="en-US">
                <a:solidFill>
                  <a:srgbClr val="3F0097"/>
                </a:solidFill>
              </a:rPr>
              <a:t>In Groups (8 Minutes)</a:t>
            </a:r>
            <a:endParaRPr/>
          </a:p>
        </p:txBody>
      </p:sp>
      <p:sp>
        <p:nvSpPr>
          <p:cNvPr id="379" name="Google Shape;379;p43"/>
          <p:cNvSpPr txBox="1"/>
          <p:nvPr/>
        </p:nvSpPr>
        <p:spPr>
          <a:xfrm>
            <a:off x="4746950" y="1065215"/>
            <a:ext cx="3478500" cy="593700"/>
          </a:xfrm>
          <a:prstGeom prst="rect">
            <a:avLst/>
          </a:prstGeom>
          <a:noFill/>
          <a:ln>
            <a:noFill/>
          </a:ln>
        </p:spPr>
        <p:txBody>
          <a:bodyPr anchorCtr="0" anchor="b" bIns="91400" lIns="91400" spcFirstLastPara="1" rIns="91400" wrap="square" tIns="91400">
            <a:noAutofit/>
          </a:bodyPr>
          <a:lstStyle/>
          <a:p>
            <a:pPr indent="0" lvl="0" marL="0" marR="0" rtl="0" algn="l">
              <a:lnSpc>
                <a:spcPct val="100000"/>
              </a:lnSpc>
              <a:spcBef>
                <a:spcPts val="0"/>
              </a:spcBef>
              <a:spcAft>
                <a:spcPts val="0"/>
              </a:spcAft>
              <a:buClr>
                <a:srgbClr val="000000"/>
              </a:buClr>
              <a:buSzPts val="2400"/>
              <a:buFont typeface="Poppins SemiBold"/>
              <a:buNone/>
            </a:pPr>
            <a:r>
              <a:rPr b="0" i="0" lang="en-US" sz="2400" u="none" cap="none" strike="noStrike">
                <a:solidFill>
                  <a:srgbClr val="000000"/>
                </a:solidFill>
                <a:latin typeface="Poppins SemiBold"/>
                <a:ea typeface="Poppins SemiBold"/>
                <a:cs typeface="Poppins SemiBold"/>
                <a:sym typeface="Poppins SemiBold"/>
              </a:rPr>
              <a:t>Exercise</a:t>
            </a:r>
            <a:endParaRPr/>
          </a:p>
        </p:txBody>
      </p:sp>
      <p:pic>
        <p:nvPicPr>
          <p:cNvPr descr="AdobeStock_163651125.jpeg" id="380" name="Google Shape;380;p43"/>
          <p:cNvPicPr preferRelativeResize="0"/>
          <p:nvPr/>
        </p:nvPicPr>
        <p:blipFill rotWithShape="1">
          <a:blip r:embed="rId3">
            <a:alphaModFix/>
          </a:blip>
          <a:srcRect b="0" l="20376" r="20370" t="0"/>
          <a:stretch/>
        </p:blipFill>
        <p:spPr>
          <a:xfrm>
            <a:off x="-26976" y="-30351"/>
            <a:ext cx="4626000" cy="5204100"/>
          </a:xfrm>
          <a:prstGeom prst="rect">
            <a:avLst/>
          </a:prstGeom>
          <a:noFill/>
          <a:ln>
            <a:noFill/>
          </a:ln>
        </p:spPr>
      </p:pic>
      <p:grpSp>
        <p:nvGrpSpPr>
          <p:cNvPr id="381" name="Google Shape;381;p43"/>
          <p:cNvGrpSpPr/>
          <p:nvPr/>
        </p:nvGrpSpPr>
        <p:grpSpPr>
          <a:xfrm>
            <a:off x="5520575" y="2474375"/>
            <a:ext cx="2593800" cy="929400"/>
            <a:chOff x="5520575" y="2474375"/>
            <a:chExt cx="2593800" cy="929400"/>
          </a:xfrm>
        </p:grpSpPr>
        <p:sp>
          <p:nvSpPr>
            <p:cNvPr id="382" name="Google Shape;382;p43"/>
            <p:cNvSpPr txBox="1"/>
            <p:nvPr/>
          </p:nvSpPr>
          <p:spPr>
            <a:xfrm>
              <a:off x="5520575" y="2474375"/>
              <a:ext cx="2593800" cy="929400"/>
            </a:xfrm>
            <a:prstGeom prst="rect">
              <a:avLst/>
            </a:prstGeom>
            <a:noFill/>
            <a:ln>
              <a:noFill/>
            </a:ln>
          </p:spPr>
          <p:txBody>
            <a:bodyPr anchorCtr="0" anchor="t" bIns="91400" lIns="91400" spcFirstLastPara="1" rIns="91400" wrap="square" tIns="91400">
              <a:noAutofit/>
            </a:bodyPr>
            <a:lstStyle/>
            <a:p>
              <a:pPr indent="0" lvl="0" marL="0" rtl="0" algn="l">
                <a:spcBef>
                  <a:spcPts val="0"/>
                </a:spcBef>
                <a:spcAft>
                  <a:spcPts val="0"/>
                </a:spcAft>
                <a:buNone/>
              </a:pPr>
              <a:r>
                <a:t/>
              </a:r>
              <a:endParaRPr sz="846">
                <a:latin typeface="Poppins"/>
                <a:ea typeface="Poppins"/>
                <a:cs typeface="Poppins"/>
                <a:sym typeface="Poppins"/>
              </a:endParaRPr>
            </a:p>
            <a:p>
              <a:pPr indent="0" lvl="0" marL="457200" rtl="0" algn="l">
                <a:spcBef>
                  <a:spcPts val="0"/>
                </a:spcBef>
                <a:spcAft>
                  <a:spcPts val="0"/>
                </a:spcAft>
                <a:buNone/>
              </a:pPr>
              <a:r>
                <a:rPr lang="en-US" sz="1200">
                  <a:latin typeface="Poppins"/>
                  <a:ea typeface="Poppins"/>
                  <a:cs typeface="Poppins"/>
                  <a:sym typeface="Poppins"/>
                </a:rPr>
                <a:t>Sort out the tasks into the various data roles. </a:t>
              </a:r>
              <a:endParaRPr sz="1200">
                <a:latin typeface="Poppins"/>
                <a:ea typeface="Poppins"/>
                <a:cs typeface="Poppins"/>
                <a:sym typeface="Poppins"/>
              </a:endParaRPr>
            </a:p>
            <a:p>
              <a:pPr indent="0" lvl="0" marL="457200" rtl="0" algn="l">
                <a:spcBef>
                  <a:spcPts val="0"/>
                </a:spcBef>
                <a:spcAft>
                  <a:spcPts val="0"/>
                </a:spcAft>
                <a:buNone/>
              </a:pPr>
              <a:r>
                <a:t/>
              </a:r>
              <a:endParaRPr sz="1200">
                <a:latin typeface="Poppins"/>
                <a:ea typeface="Poppins"/>
                <a:cs typeface="Poppins"/>
                <a:sym typeface="Poppins"/>
              </a:endParaRPr>
            </a:p>
            <a:p>
              <a:pPr indent="0" lvl="0" marL="0" rtl="0" algn="l">
                <a:spcBef>
                  <a:spcPts val="0"/>
                </a:spcBef>
                <a:spcAft>
                  <a:spcPts val="0"/>
                </a:spcAft>
                <a:buNone/>
              </a:pPr>
              <a:r>
                <a:rPr lang="en-US" sz="1200">
                  <a:latin typeface="Poppins"/>
                  <a:ea typeface="Poppins"/>
                  <a:cs typeface="Poppins"/>
                  <a:sym typeface="Poppins"/>
                </a:rPr>
                <a:t> </a:t>
              </a:r>
              <a:endParaRPr sz="1200">
                <a:latin typeface="Poppins"/>
                <a:ea typeface="Poppins"/>
                <a:cs typeface="Poppins"/>
                <a:sym typeface="Poppins"/>
              </a:endParaRPr>
            </a:p>
          </p:txBody>
        </p:sp>
        <p:sp>
          <p:nvSpPr>
            <p:cNvPr id="383" name="Google Shape;383;p43"/>
            <p:cNvSpPr/>
            <p:nvPr/>
          </p:nvSpPr>
          <p:spPr>
            <a:xfrm rot="10800000">
              <a:off x="5652214" y="2730157"/>
              <a:ext cx="144018" cy="144018"/>
            </a:xfrm>
            <a:custGeom>
              <a:rect b="b" l="l" r="r" t="t"/>
              <a:pathLst>
                <a:path extrusionOk="0" h="21600" w="21600">
                  <a:moveTo>
                    <a:pt x="0" y="21600"/>
                  </a:moveTo>
                  <a:lnTo>
                    <a:pt x="21600" y="21600"/>
                  </a:lnTo>
                  <a:lnTo>
                    <a:pt x="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4" name="Google Shape;384;p43"/>
          <p:cNvSpPr txBox="1"/>
          <p:nvPr/>
        </p:nvSpPr>
        <p:spPr>
          <a:xfrm>
            <a:off x="5286775" y="3344175"/>
            <a:ext cx="3253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u="sng">
                <a:solidFill>
                  <a:schemeClr val="hlink"/>
                </a:solidFill>
                <a:latin typeface="Poppins"/>
                <a:ea typeface="Poppins"/>
                <a:cs typeface="Poppins"/>
                <a:sym typeface="Poppins"/>
                <a:hlinkClick r:id="rId4"/>
              </a:rPr>
              <a:t>Your groups answers</a:t>
            </a:r>
            <a:endParaRPr>
              <a:latin typeface="Poppins"/>
              <a:ea typeface="Poppins"/>
              <a:cs typeface="Poppins"/>
              <a:sym typeface="Poppi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44"/>
          <p:cNvSpPr/>
          <p:nvPr/>
        </p:nvSpPr>
        <p:spPr>
          <a:xfrm>
            <a:off x="4162950" y="3086100"/>
            <a:ext cx="1014600" cy="825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0" name="Google Shape;390;p44"/>
          <p:cNvPicPr preferRelativeResize="0"/>
          <p:nvPr/>
        </p:nvPicPr>
        <p:blipFill>
          <a:blip r:embed="rId3">
            <a:alphaModFix/>
          </a:blip>
          <a:stretch>
            <a:fillRect/>
          </a:stretch>
        </p:blipFill>
        <p:spPr>
          <a:xfrm>
            <a:off x="1524000" y="152400"/>
            <a:ext cx="6425445" cy="499109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45"/>
          <p:cNvSpPr txBox="1"/>
          <p:nvPr/>
        </p:nvSpPr>
        <p:spPr>
          <a:xfrm>
            <a:off x="538300" y="391375"/>
            <a:ext cx="7200300" cy="593700"/>
          </a:xfrm>
          <a:prstGeom prst="rect">
            <a:avLst/>
          </a:prstGeom>
          <a:noFill/>
          <a:ln>
            <a:noFill/>
          </a:ln>
        </p:spPr>
        <p:txBody>
          <a:bodyPr anchorCtr="0" anchor="b" bIns="91400" lIns="91400" spcFirstLastPara="1" rIns="91400" wrap="square" tIns="91400">
            <a:noAutofit/>
          </a:bodyPr>
          <a:lstStyle/>
          <a:p>
            <a:pPr indent="0" lvl="0" marL="0" marR="0" rtl="0" algn="l">
              <a:lnSpc>
                <a:spcPct val="100000"/>
              </a:lnSpc>
              <a:spcBef>
                <a:spcPts val="0"/>
              </a:spcBef>
              <a:spcAft>
                <a:spcPts val="0"/>
              </a:spcAft>
              <a:buClr>
                <a:srgbClr val="000000"/>
              </a:buClr>
              <a:buSzPts val="2400"/>
              <a:buFont typeface="Poppins SemiBold"/>
              <a:buNone/>
            </a:pPr>
            <a:r>
              <a:rPr lang="en-US" sz="2400">
                <a:latin typeface="Poppins SemiBold"/>
                <a:ea typeface="Poppins SemiBold"/>
                <a:cs typeface="Poppins SemiBold"/>
                <a:sym typeface="Poppins SemiBold"/>
              </a:rPr>
              <a:t>Technical </a:t>
            </a:r>
            <a:r>
              <a:rPr lang="en-US" sz="2400">
                <a:latin typeface="Poppins SemiBold"/>
                <a:ea typeface="Poppins SemiBold"/>
                <a:cs typeface="Poppins SemiBold"/>
                <a:sym typeface="Poppins SemiBold"/>
              </a:rPr>
              <a:t>Skills Profiles for Data Roles </a:t>
            </a:r>
            <a:endParaRPr/>
          </a:p>
        </p:txBody>
      </p:sp>
      <p:sp>
        <p:nvSpPr>
          <p:cNvPr id="396" name="Google Shape;396;p45"/>
          <p:cNvSpPr/>
          <p:nvPr/>
        </p:nvSpPr>
        <p:spPr>
          <a:xfrm>
            <a:off x="533400" y="2540000"/>
            <a:ext cx="558900" cy="228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5"/>
          <p:cNvSpPr txBox="1"/>
          <p:nvPr/>
        </p:nvSpPr>
        <p:spPr>
          <a:xfrm>
            <a:off x="2824725" y="1076550"/>
            <a:ext cx="162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latin typeface="Poppins"/>
                <a:ea typeface="Poppins"/>
                <a:cs typeface="Poppins"/>
                <a:sym typeface="Poppins"/>
              </a:rPr>
              <a:t>Data Scientist</a:t>
            </a:r>
            <a:endParaRPr b="1">
              <a:latin typeface="Poppins"/>
              <a:ea typeface="Poppins"/>
              <a:cs typeface="Poppins"/>
              <a:sym typeface="Poppins"/>
            </a:endParaRPr>
          </a:p>
        </p:txBody>
      </p:sp>
      <p:grpSp>
        <p:nvGrpSpPr>
          <p:cNvPr id="398" name="Google Shape;398;p45"/>
          <p:cNvGrpSpPr/>
          <p:nvPr/>
        </p:nvGrpSpPr>
        <p:grpSpPr>
          <a:xfrm>
            <a:off x="1035800" y="1533750"/>
            <a:ext cx="2297425" cy="3503250"/>
            <a:chOff x="1264400" y="1533750"/>
            <a:chExt cx="2297425" cy="3503250"/>
          </a:xfrm>
        </p:grpSpPr>
        <p:sp>
          <p:nvSpPr>
            <p:cNvPr id="399" name="Google Shape;399;p45"/>
            <p:cNvSpPr txBox="1"/>
            <p:nvPr/>
          </p:nvSpPr>
          <p:spPr>
            <a:xfrm>
              <a:off x="1264400" y="4667700"/>
              <a:ext cx="903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latin typeface="Poppins"/>
                  <a:ea typeface="Poppins"/>
                  <a:cs typeface="Poppins"/>
                  <a:sym typeface="Poppins"/>
                </a:rPr>
                <a:t>Statistics</a:t>
              </a:r>
              <a:endParaRPr sz="1200">
                <a:latin typeface="Poppins"/>
                <a:ea typeface="Poppins"/>
                <a:cs typeface="Poppins"/>
                <a:sym typeface="Poppins"/>
              </a:endParaRPr>
            </a:p>
          </p:txBody>
        </p:sp>
        <p:sp>
          <p:nvSpPr>
            <p:cNvPr id="400" name="Google Shape;400;p45"/>
            <p:cNvSpPr txBox="1"/>
            <p:nvPr/>
          </p:nvSpPr>
          <p:spPr>
            <a:xfrm>
              <a:off x="1300725" y="3438750"/>
              <a:ext cx="1295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latin typeface="Poppins"/>
                  <a:ea typeface="Poppins"/>
                  <a:cs typeface="Poppins"/>
                  <a:sym typeface="Poppins"/>
                </a:rPr>
                <a:t>Programming</a:t>
              </a:r>
              <a:endParaRPr sz="1200">
                <a:latin typeface="Poppins"/>
                <a:ea typeface="Poppins"/>
                <a:cs typeface="Poppins"/>
                <a:sym typeface="Poppins"/>
              </a:endParaRPr>
            </a:p>
          </p:txBody>
        </p:sp>
        <p:sp>
          <p:nvSpPr>
            <p:cNvPr id="401" name="Google Shape;401;p45"/>
            <p:cNvSpPr txBox="1"/>
            <p:nvPr/>
          </p:nvSpPr>
          <p:spPr>
            <a:xfrm>
              <a:off x="1300725" y="4124550"/>
              <a:ext cx="2261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latin typeface="Poppins"/>
                  <a:ea typeface="Poppins"/>
                  <a:cs typeface="Poppins"/>
                  <a:sym typeface="Poppins"/>
                </a:rPr>
                <a:t>Data </a:t>
              </a:r>
              <a:r>
                <a:rPr lang="en-US" sz="1200">
                  <a:latin typeface="Poppins"/>
                  <a:ea typeface="Poppins"/>
                  <a:cs typeface="Poppins"/>
                  <a:sym typeface="Poppins"/>
                </a:rPr>
                <a:t>Visualisation</a:t>
              </a:r>
              <a:endParaRPr sz="1200">
                <a:latin typeface="Poppins"/>
                <a:ea typeface="Poppins"/>
                <a:cs typeface="Poppins"/>
                <a:sym typeface="Poppins"/>
              </a:endParaRPr>
            </a:p>
          </p:txBody>
        </p:sp>
        <p:sp>
          <p:nvSpPr>
            <p:cNvPr id="402" name="Google Shape;402;p45"/>
            <p:cNvSpPr txBox="1"/>
            <p:nvPr/>
          </p:nvSpPr>
          <p:spPr>
            <a:xfrm>
              <a:off x="1300725" y="2676750"/>
              <a:ext cx="12954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latin typeface="Poppins"/>
                  <a:ea typeface="Poppins"/>
                  <a:cs typeface="Poppins"/>
                  <a:sym typeface="Poppins"/>
                </a:rPr>
                <a:t>Maths (Linear Algebra &amp; Calculus)</a:t>
              </a:r>
              <a:endParaRPr sz="1200">
                <a:latin typeface="Poppins"/>
                <a:ea typeface="Poppins"/>
                <a:cs typeface="Poppins"/>
                <a:sym typeface="Poppins"/>
              </a:endParaRPr>
            </a:p>
          </p:txBody>
        </p:sp>
        <p:sp>
          <p:nvSpPr>
            <p:cNvPr id="403" name="Google Shape;403;p45"/>
            <p:cNvSpPr txBox="1"/>
            <p:nvPr/>
          </p:nvSpPr>
          <p:spPr>
            <a:xfrm>
              <a:off x="1300725" y="1533750"/>
              <a:ext cx="1295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latin typeface="Poppins"/>
                  <a:ea typeface="Poppins"/>
                  <a:cs typeface="Poppins"/>
                  <a:sym typeface="Poppins"/>
                </a:rPr>
                <a:t>SQL</a:t>
              </a:r>
              <a:endParaRPr sz="1200">
                <a:latin typeface="Poppins"/>
                <a:ea typeface="Poppins"/>
                <a:cs typeface="Poppins"/>
                <a:sym typeface="Poppins"/>
              </a:endParaRPr>
            </a:p>
          </p:txBody>
        </p:sp>
        <p:sp>
          <p:nvSpPr>
            <p:cNvPr id="404" name="Google Shape;404;p45"/>
            <p:cNvSpPr txBox="1"/>
            <p:nvPr/>
          </p:nvSpPr>
          <p:spPr>
            <a:xfrm>
              <a:off x="1300725" y="2067150"/>
              <a:ext cx="20352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latin typeface="Poppins"/>
                  <a:ea typeface="Poppins"/>
                  <a:cs typeface="Poppins"/>
                  <a:sym typeface="Poppins"/>
                </a:rPr>
                <a:t>Data Architecture </a:t>
              </a:r>
              <a:endParaRPr sz="1200">
                <a:latin typeface="Poppins"/>
                <a:ea typeface="Poppins"/>
                <a:cs typeface="Poppins"/>
                <a:sym typeface="Poppins"/>
              </a:endParaRPr>
            </a:p>
            <a:p>
              <a:pPr indent="0" lvl="0" marL="0" rtl="0" algn="l">
                <a:spcBef>
                  <a:spcPts val="0"/>
                </a:spcBef>
                <a:spcAft>
                  <a:spcPts val="0"/>
                </a:spcAft>
                <a:buNone/>
              </a:pPr>
              <a:r>
                <a:rPr lang="en-US" sz="1200">
                  <a:latin typeface="Poppins"/>
                  <a:ea typeface="Poppins"/>
                  <a:cs typeface="Poppins"/>
                  <a:sym typeface="Poppins"/>
                </a:rPr>
                <a:t>(Unix )</a:t>
              </a:r>
              <a:endParaRPr sz="1200">
                <a:latin typeface="Poppins"/>
                <a:ea typeface="Poppins"/>
                <a:cs typeface="Poppins"/>
                <a:sym typeface="Poppins"/>
              </a:endParaRPr>
            </a:p>
          </p:txBody>
        </p:sp>
      </p:grpSp>
      <p:sp>
        <p:nvSpPr>
          <p:cNvPr id="405" name="Google Shape;405;p45"/>
          <p:cNvSpPr/>
          <p:nvPr/>
        </p:nvSpPr>
        <p:spPr>
          <a:xfrm>
            <a:off x="3063950" y="4467150"/>
            <a:ext cx="1050000" cy="5937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06" name="Google Shape;406;p45"/>
          <p:cNvSpPr/>
          <p:nvPr/>
        </p:nvSpPr>
        <p:spPr>
          <a:xfrm>
            <a:off x="3063950" y="4134300"/>
            <a:ext cx="1050000" cy="2286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5"/>
          <p:cNvSpPr/>
          <p:nvPr/>
        </p:nvSpPr>
        <p:spPr>
          <a:xfrm>
            <a:off x="3063950" y="3433425"/>
            <a:ext cx="1050000" cy="593700"/>
          </a:xfrm>
          <a:prstGeom prst="rect">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5"/>
          <p:cNvSpPr/>
          <p:nvPr/>
        </p:nvSpPr>
        <p:spPr>
          <a:xfrm>
            <a:off x="3063950" y="1467300"/>
            <a:ext cx="1050000" cy="542100"/>
          </a:xfrm>
          <a:prstGeom prst="rect">
            <a:avLst/>
          </a:prstGeom>
          <a:solidFill>
            <a:srgbClr val="D0E0E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5"/>
          <p:cNvSpPr/>
          <p:nvPr/>
        </p:nvSpPr>
        <p:spPr>
          <a:xfrm>
            <a:off x="3063950" y="2153100"/>
            <a:ext cx="1050000" cy="2931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5"/>
          <p:cNvSpPr/>
          <p:nvPr/>
        </p:nvSpPr>
        <p:spPr>
          <a:xfrm>
            <a:off x="3063950" y="2534100"/>
            <a:ext cx="1050000" cy="789300"/>
          </a:xfrm>
          <a:prstGeom prst="rect">
            <a:avLst/>
          </a:prstGeom>
          <a:solidFill>
            <a:srgbClr val="D9D2E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5"/>
          <p:cNvSpPr txBox="1"/>
          <p:nvPr/>
        </p:nvSpPr>
        <p:spPr>
          <a:xfrm>
            <a:off x="5339325" y="1076550"/>
            <a:ext cx="1485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latin typeface="Poppins"/>
                <a:ea typeface="Poppins"/>
                <a:cs typeface="Poppins"/>
                <a:sym typeface="Poppins"/>
              </a:rPr>
              <a:t>Data Analyst</a:t>
            </a:r>
            <a:endParaRPr b="1">
              <a:latin typeface="Poppins"/>
              <a:ea typeface="Poppins"/>
              <a:cs typeface="Poppins"/>
              <a:sym typeface="Poppins"/>
            </a:endParaRPr>
          </a:p>
        </p:txBody>
      </p:sp>
      <p:sp>
        <p:nvSpPr>
          <p:cNvPr id="412" name="Google Shape;412;p45"/>
          <p:cNvSpPr/>
          <p:nvPr/>
        </p:nvSpPr>
        <p:spPr>
          <a:xfrm>
            <a:off x="5502350" y="3814425"/>
            <a:ext cx="1050000" cy="7893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13" name="Google Shape;413;p45"/>
          <p:cNvSpPr/>
          <p:nvPr/>
        </p:nvSpPr>
        <p:spPr>
          <a:xfrm>
            <a:off x="5502350" y="1467300"/>
            <a:ext cx="1050000" cy="542100"/>
          </a:xfrm>
          <a:prstGeom prst="rect">
            <a:avLst/>
          </a:prstGeom>
          <a:solidFill>
            <a:srgbClr val="D0E0E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14" name="Google Shape;414;p45"/>
          <p:cNvSpPr/>
          <p:nvPr/>
        </p:nvSpPr>
        <p:spPr>
          <a:xfrm>
            <a:off x="5502350" y="3433425"/>
            <a:ext cx="1050000" cy="293100"/>
          </a:xfrm>
          <a:prstGeom prst="rect">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5"/>
          <p:cNvSpPr txBox="1"/>
          <p:nvPr/>
        </p:nvSpPr>
        <p:spPr>
          <a:xfrm>
            <a:off x="7472925" y="1076550"/>
            <a:ext cx="162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latin typeface="Poppins"/>
                <a:ea typeface="Poppins"/>
                <a:cs typeface="Poppins"/>
                <a:sym typeface="Poppins"/>
              </a:rPr>
              <a:t>Data Engineer</a:t>
            </a:r>
            <a:endParaRPr b="1">
              <a:latin typeface="Poppins"/>
              <a:ea typeface="Poppins"/>
              <a:cs typeface="Poppins"/>
              <a:sym typeface="Poppins"/>
            </a:endParaRPr>
          </a:p>
        </p:txBody>
      </p:sp>
      <p:sp>
        <p:nvSpPr>
          <p:cNvPr id="416" name="Google Shape;416;p45"/>
          <p:cNvSpPr/>
          <p:nvPr/>
        </p:nvSpPr>
        <p:spPr>
          <a:xfrm>
            <a:off x="7712150" y="1467300"/>
            <a:ext cx="1050000" cy="898500"/>
          </a:xfrm>
          <a:prstGeom prst="rect">
            <a:avLst/>
          </a:prstGeom>
          <a:solidFill>
            <a:srgbClr val="D0E0E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5"/>
          <p:cNvSpPr/>
          <p:nvPr/>
        </p:nvSpPr>
        <p:spPr>
          <a:xfrm>
            <a:off x="7712150" y="2610300"/>
            <a:ext cx="1050000" cy="9546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5"/>
          <p:cNvSpPr/>
          <p:nvPr/>
        </p:nvSpPr>
        <p:spPr>
          <a:xfrm>
            <a:off x="7712150" y="4767825"/>
            <a:ext cx="1050000" cy="293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19" name="Google Shape;419;p45"/>
          <p:cNvSpPr/>
          <p:nvPr/>
        </p:nvSpPr>
        <p:spPr>
          <a:xfrm>
            <a:off x="7712150" y="3761025"/>
            <a:ext cx="1050000" cy="898500"/>
          </a:xfrm>
          <a:prstGeom prst="rect">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5"/>
          <p:cNvSpPr/>
          <p:nvPr/>
        </p:nvSpPr>
        <p:spPr>
          <a:xfrm>
            <a:off x="5502350" y="4767825"/>
            <a:ext cx="1050000" cy="293100"/>
          </a:xfrm>
          <a:prstGeom prst="rect">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graphicFrame>
        <p:nvGraphicFramePr>
          <p:cNvPr id="425" name="Google Shape;425;p46"/>
          <p:cNvGraphicFramePr/>
          <p:nvPr/>
        </p:nvGraphicFramePr>
        <p:xfrm>
          <a:off x="1219200" y="1828800"/>
          <a:ext cx="3000000" cy="3000000"/>
        </p:xfrm>
        <a:graphic>
          <a:graphicData uri="http://schemas.openxmlformats.org/drawingml/2006/table">
            <a:tbl>
              <a:tblPr>
                <a:noFill/>
                <a:tableStyleId>{D7487D85-BAEE-46B5-91EF-1853AEE5B247}</a:tableStyleId>
              </a:tblPr>
              <a:tblGrid>
                <a:gridCol w="1001375"/>
                <a:gridCol w="864075"/>
                <a:gridCol w="904450"/>
                <a:gridCol w="904450"/>
                <a:gridCol w="702575"/>
                <a:gridCol w="839850"/>
              </a:tblGrid>
              <a:tr h="436875">
                <a:tc>
                  <a:txBody>
                    <a:bodyPr/>
                    <a:lstStyle/>
                    <a:p>
                      <a:pPr indent="0" lvl="0" marL="0" rtl="0" algn="l">
                        <a:spcBef>
                          <a:spcPts val="0"/>
                        </a:spcBef>
                        <a:spcAft>
                          <a:spcPts val="0"/>
                        </a:spcAft>
                        <a:buNone/>
                      </a:pPr>
                      <a:r>
                        <a:rPr lang="en-US" sz="1100"/>
                        <a:t>Role (Junior)</a:t>
                      </a:r>
                      <a:endParaRPr sz="1100"/>
                    </a:p>
                  </a:txBody>
                  <a:tcPr marT="63500" marB="63500" marR="63500" marL="63500">
                    <a:solidFill>
                      <a:schemeClr val="lt1"/>
                    </a:solidFill>
                  </a:tcPr>
                </a:tc>
                <a:tc>
                  <a:txBody>
                    <a:bodyPr/>
                    <a:lstStyle/>
                    <a:p>
                      <a:pPr indent="0" lvl="0" marL="0" rtl="0" algn="l">
                        <a:spcBef>
                          <a:spcPts val="0"/>
                        </a:spcBef>
                        <a:spcAft>
                          <a:spcPts val="0"/>
                        </a:spcAft>
                        <a:buNone/>
                      </a:pPr>
                      <a:r>
                        <a:rPr lang="en-US" sz="1100"/>
                        <a:t>Aug 2020</a:t>
                      </a:r>
                      <a:endParaRPr sz="1100"/>
                    </a:p>
                    <a:p>
                      <a:pPr indent="0" lvl="0" marL="0" rtl="0" algn="l">
                        <a:spcBef>
                          <a:spcPts val="0"/>
                        </a:spcBef>
                        <a:spcAft>
                          <a:spcPts val="0"/>
                        </a:spcAft>
                        <a:buNone/>
                      </a:pPr>
                      <a:r>
                        <a:rPr lang="en-US" sz="1100"/>
                        <a:t>Berlin</a:t>
                      </a:r>
                      <a:endParaRPr sz="1100"/>
                    </a:p>
                  </a:txBody>
                  <a:tcPr marT="63500" marB="63500" marR="63500" marL="63500">
                    <a:lnR cap="flat" cmpd="sng" w="12700">
                      <a:solidFill>
                        <a:srgbClr val="000000"/>
                      </a:solidFill>
                      <a:prstDash val="solid"/>
                      <a:round/>
                      <a:headEnd len="sm" w="sm" type="none"/>
                      <a:tailEnd len="sm" w="sm" type="none"/>
                    </a:lnR>
                    <a:solidFill>
                      <a:schemeClr val="accent1"/>
                    </a:solidFill>
                  </a:tcPr>
                </a:tc>
                <a:tc>
                  <a:txBody>
                    <a:bodyPr/>
                    <a:lstStyle/>
                    <a:p>
                      <a:pPr indent="0" lvl="0" marL="0" rtl="0" algn="l">
                        <a:spcBef>
                          <a:spcPts val="0"/>
                        </a:spcBef>
                        <a:spcAft>
                          <a:spcPts val="0"/>
                        </a:spcAft>
                        <a:buNone/>
                      </a:pPr>
                      <a:r>
                        <a:rPr lang="en-US" sz="1100"/>
                        <a:t>Jan 2022</a:t>
                      </a:r>
                      <a:endParaRPr sz="1100"/>
                    </a:p>
                    <a:p>
                      <a:pPr indent="0" lvl="0" marL="0" rtl="0" algn="l">
                        <a:spcBef>
                          <a:spcPts val="0"/>
                        </a:spcBef>
                        <a:spcAft>
                          <a:spcPts val="0"/>
                        </a:spcAft>
                        <a:buNone/>
                      </a:pPr>
                      <a:r>
                        <a:rPr lang="en-US" sz="1100"/>
                        <a:t>Berlin</a:t>
                      </a:r>
                      <a:endParaRPr sz="1100"/>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US" sz="1100"/>
                        <a:t>Aug 2020</a:t>
                      </a:r>
                      <a:endParaRPr sz="1100"/>
                    </a:p>
                    <a:p>
                      <a:pPr indent="0" lvl="0" marL="0" rtl="0" algn="l">
                        <a:spcBef>
                          <a:spcPts val="0"/>
                        </a:spcBef>
                        <a:spcAft>
                          <a:spcPts val="0"/>
                        </a:spcAft>
                        <a:buNone/>
                      </a:pPr>
                      <a:r>
                        <a:rPr lang="en-US" sz="1100"/>
                        <a:t>Hamburg</a:t>
                      </a:r>
                      <a:endParaRPr sz="1100"/>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4CCCC"/>
                    </a:solidFill>
                  </a:tcPr>
                </a:tc>
                <a:tc>
                  <a:txBody>
                    <a:bodyPr/>
                    <a:lstStyle/>
                    <a:p>
                      <a:pPr indent="0" lvl="0" marL="0" rtl="0" algn="l">
                        <a:spcBef>
                          <a:spcPts val="0"/>
                        </a:spcBef>
                        <a:spcAft>
                          <a:spcPts val="0"/>
                        </a:spcAft>
                        <a:buNone/>
                      </a:pPr>
                      <a:r>
                        <a:rPr lang="en-US" sz="1100"/>
                        <a:t>Jan 2022</a:t>
                      </a:r>
                      <a:endParaRPr sz="1100"/>
                    </a:p>
                    <a:p>
                      <a:pPr indent="0" lvl="0" marL="0" rtl="0" algn="l">
                        <a:spcBef>
                          <a:spcPts val="0"/>
                        </a:spcBef>
                        <a:spcAft>
                          <a:spcPts val="0"/>
                        </a:spcAft>
                        <a:buNone/>
                      </a:pPr>
                      <a:r>
                        <a:rPr lang="en-US" sz="1100"/>
                        <a:t>Hamburg</a:t>
                      </a:r>
                      <a:endParaRPr sz="1100"/>
                    </a:p>
                  </a:txBody>
                  <a:tcPr marT="63500" marB="63500" marR="63500" marL="63500">
                    <a:lnL cap="flat" cmpd="sng" w="12700">
                      <a:solidFill>
                        <a:srgbClr val="000000"/>
                      </a:solidFill>
                      <a:prstDash val="solid"/>
                      <a:round/>
                      <a:headEnd len="sm" w="sm" type="none"/>
                      <a:tailEnd len="sm" w="sm" type="none"/>
                    </a:lnL>
                    <a:solidFill>
                      <a:srgbClr val="F4CCCC"/>
                    </a:solidFill>
                  </a:tcPr>
                </a:tc>
                <a:tc>
                  <a:txBody>
                    <a:bodyPr/>
                    <a:lstStyle/>
                    <a:p>
                      <a:pPr indent="0" lvl="0" marL="0" rtl="0" algn="l">
                        <a:spcBef>
                          <a:spcPts val="0"/>
                        </a:spcBef>
                        <a:spcAft>
                          <a:spcPts val="0"/>
                        </a:spcAft>
                        <a:buNone/>
                      </a:pPr>
                      <a:r>
                        <a:rPr lang="en-US" sz="1100"/>
                        <a:t>Jan 2022</a:t>
                      </a:r>
                      <a:endParaRPr sz="1100"/>
                    </a:p>
                    <a:p>
                      <a:pPr indent="0" lvl="0" marL="0" rtl="0" algn="l">
                        <a:spcBef>
                          <a:spcPts val="0"/>
                        </a:spcBef>
                        <a:spcAft>
                          <a:spcPts val="0"/>
                        </a:spcAft>
                        <a:buNone/>
                      </a:pPr>
                      <a:r>
                        <a:rPr lang="en-US" sz="1100"/>
                        <a:t>Cologne</a:t>
                      </a:r>
                      <a:endParaRPr sz="1100"/>
                    </a:p>
                  </a:txBody>
                  <a:tcPr marT="63500" marB="63500" marR="63500" marL="63500">
                    <a:solidFill>
                      <a:srgbClr val="B4A7D6"/>
                    </a:solidFill>
                  </a:tcPr>
                </a:tc>
              </a:tr>
              <a:tr h="12700">
                <a:tc>
                  <a:txBody>
                    <a:bodyPr/>
                    <a:lstStyle/>
                    <a:p>
                      <a:pPr indent="0" lvl="0" marL="0" rtl="0" algn="l">
                        <a:spcBef>
                          <a:spcPts val="0"/>
                        </a:spcBef>
                        <a:spcAft>
                          <a:spcPts val="0"/>
                        </a:spcAft>
                        <a:buNone/>
                      </a:pPr>
                      <a:r>
                        <a:rPr lang="en-US" sz="1100"/>
                        <a:t>Data Analyst</a:t>
                      </a:r>
                      <a:endParaRPr sz="1100"/>
                    </a:p>
                  </a:txBody>
                  <a:tcPr marT="63500" marB="63500" marR="63500" marL="63500">
                    <a:solidFill>
                      <a:schemeClr val="lt1"/>
                    </a:solidFill>
                  </a:tcPr>
                </a:tc>
                <a:tc>
                  <a:txBody>
                    <a:bodyPr/>
                    <a:lstStyle/>
                    <a:p>
                      <a:pPr indent="0" lvl="0" marL="0" rtl="0" algn="l">
                        <a:spcBef>
                          <a:spcPts val="0"/>
                        </a:spcBef>
                        <a:spcAft>
                          <a:spcPts val="0"/>
                        </a:spcAft>
                        <a:buNone/>
                      </a:pPr>
                      <a:r>
                        <a:rPr lang="en-US" sz="1100"/>
                        <a:t>66</a:t>
                      </a:r>
                      <a:endParaRPr sz="1100"/>
                    </a:p>
                  </a:txBody>
                  <a:tcPr marT="63500" marB="63500" marR="63500" marL="63500">
                    <a:lnR cap="flat" cmpd="sng" w="12700">
                      <a:solidFill>
                        <a:srgbClr val="000000"/>
                      </a:solidFill>
                      <a:prstDash val="solid"/>
                      <a:round/>
                      <a:headEnd len="sm" w="sm" type="none"/>
                      <a:tailEnd len="sm" w="sm" type="none"/>
                    </a:lnR>
                    <a:solidFill>
                      <a:schemeClr val="accent1"/>
                    </a:solidFill>
                  </a:tcPr>
                </a:tc>
                <a:tc>
                  <a:txBody>
                    <a:bodyPr/>
                    <a:lstStyle/>
                    <a:p>
                      <a:pPr indent="0" lvl="0" marL="0" rtl="0" algn="l">
                        <a:spcBef>
                          <a:spcPts val="0"/>
                        </a:spcBef>
                        <a:spcAft>
                          <a:spcPts val="0"/>
                        </a:spcAft>
                        <a:buNone/>
                      </a:pPr>
                      <a:r>
                        <a:rPr lang="en-US" sz="1100"/>
                        <a:t>850</a:t>
                      </a:r>
                      <a:endParaRPr sz="1100"/>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US" sz="1100"/>
                        <a:t>40</a:t>
                      </a:r>
                      <a:endParaRPr sz="1100"/>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4CCCC"/>
                    </a:solidFill>
                  </a:tcPr>
                </a:tc>
                <a:tc>
                  <a:txBody>
                    <a:bodyPr/>
                    <a:lstStyle/>
                    <a:p>
                      <a:pPr indent="0" lvl="0" marL="0" rtl="0" algn="l">
                        <a:spcBef>
                          <a:spcPts val="0"/>
                        </a:spcBef>
                        <a:spcAft>
                          <a:spcPts val="0"/>
                        </a:spcAft>
                        <a:buNone/>
                      </a:pPr>
                      <a:r>
                        <a:rPr lang="en-US" sz="1100"/>
                        <a:t>470</a:t>
                      </a:r>
                      <a:endParaRPr sz="1100"/>
                    </a:p>
                  </a:txBody>
                  <a:tcPr marT="63500" marB="63500" marR="63500" marL="63500">
                    <a:lnL cap="flat" cmpd="sng" w="12700">
                      <a:solidFill>
                        <a:srgbClr val="000000"/>
                      </a:solidFill>
                      <a:prstDash val="solid"/>
                      <a:round/>
                      <a:headEnd len="sm" w="sm" type="none"/>
                      <a:tailEnd len="sm" w="sm" type="none"/>
                    </a:lnL>
                    <a:solidFill>
                      <a:srgbClr val="F4CCCC"/>
                    </a:solidFill>
                  </a:tcPr>
                </a:tc>
                <a:tc>
                  <a:txBody>
                    <a:bodyPr/>
                    <a:lstStyle/>
                    <a:p>
                      <a:pPr indent="0" lvl="0" marL="0" rtl="0" algn="l">
                        <a:spcBef>
                          <a:spcPts val="0"/>
                        </a:spcBef>
                        <a:spcAft>
                          <a:spcPts val="0"/>
                        </a:spcAft>
                        <a:buNone/>
                      </a:pPr>
                      <a:r>
                        <a:rPr lang="en-US" sz="1100"/>
                        <a:t>290</a:t>
                      </a:r>
                      <a:endParaRPr sz="1100"/>
                    </a:p>
                  </a:txBody>
                  <a:tcPr marT="63500" marB="63500" marR="63500" marL="63500">
                    <a:solidFill>
                      <a:srgbClr val="B4A7D6"/>
                    </a:solidFill>
                  </a:tcPr>
                </a:tc>
              </a:tr>
              <a:tr h="12700">
                <a:tc>
                  <a:txBody>
                    <a:bodyPr/>
                    <a:lstStyle/>
                    <a:p>
                      <a:pPr indent="0" lvl="0" marL="0" rtl="0" algn="l">
                        <a:spcBef>
                          <a:spcPts val="0"/>
                        </a:spcBef>
                        <a:spcAft>
                          <a:spcPts val="0"/>
                        </a:spcAft>
                        <a:buNone/>
                      </a:pPr>
                      <a:r>
                        <a:rPr lang="en-US" sz="1100"/>
                        <a:t>Data Scientist</a:t>
                      </a:r>
                      <a:endParaRPr sz="1100"/>
                    </a:p>
                  </a:txBody>
                  <a:tcPr marT="63500" marB="63500" marR="63500" marL="63500">
                    <a:solidFill>
                      <a:schemeClr val="lt1"/>
                    </a:solidFill>
                  </a:tcPr>
                </a:tc>
                <a:tc>
                  <a:txBody>
                    <a:bodyPr/>
                    <a:lstStyle/>
                    <a:p>
                      <a:pPr indent="0" lvl="0" marL="0" rtl="0" algn="l">
                        <a:spcBef>
                          <a:spcPts val="0"/>
                        </a:spcBef>
                        <a:spcAft>
                          <a:spcPts val="0"/>
                        </a:spcAft>
                        <a:buNone/>
                      </a:pPr>
                      <a:r>
                        <a:rPr lang="en-US" sz="1100"/>
                        <a:t>124</a:t>
                      </a:r>
                      <a:endParaRPr sz="1100"/>
                    </a:p>
                  </a:txBody>
                  <a:tcPr marT="63500" marB="63500" marR="63500" marL="63500">
                    <a:lnR cap="flat" cmpd="sng" w="12700">
                      <a:solidFill>
                        <a:srgbClr val="000000"/>
                      </a:solidFill>
                      <a:prstDash val="solid"/>
                      <a:round/>
                      <a:headEnd len="sm" w="sm" type="none"/>
                      <a:tailEnd len="sm" w="sm" type="none"/>
                    </a:lnR>
                    <a:solidFill>
                      <a:schemeClr val="accent1"/>
                    </a:solidFill>
                  </a:tcPr>
                </a:tc>
                <a:tc>
                  <a:txBody>
                    <a:bodyPr/>
                    <a:lstStyle/>
                    <a:p>
                      <a:pPr indent="0" lvl="0" marL="0" rtl="0" algn="l">
                        <a:spcBef>
                          <a:spcPts val="0"/>
                        </a:spcBef>
                        <a:spcAft>
                          <a:spcPts val="0"/>
                        </a:spcAft>
                        <a:buNone/>
                      </a:pPr>
                      <a:r>
                        <a:rPr lang="en-US" sz="1100"/>
                        <a:t>550</a:t>
                      </a:r>
                      <a:endParaRPr sz="1100"/>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US" sz="1100"/>
                        <a:t>80</a:t>
                      </a:r>
                      <a:endParaRPr sz="1100"/>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4CCCC"/>
                    </a:solidFill>
                  </a:tcPr>
                </a:tc>
                <a:tc>
                  <a:txBody>
                    <a:bodyPr/>
                    <a:lstStyle/>
                    <a:p>
                      <a:pPr indent="0" lvl="0" marL="0" rtl="0" algn="l">
                        <a:spcBef>
                          <a:spcPts val="0"/>
                        </a:spcBef>
                        <a:spcAft>
                          <a:spcPts val="0"/>
                        </a:spcAft>
                        <a:buNone/>
                      </a:pPr>
                      <a:r>
                        <a:rPr lang="en-US" sz="1100"/>
                        <a:t>400</a:t>
                      </a:r>
                      <a:endParaRPr sz="1100"/>
                    </a:p>
                  </a:txBody>
                  <a:tcPr marT="63500" marB="63500" marR="63500" marL="63500">
                    <a:lnL cap="flat" cmpd="sng" w="12700">
                      <a:solidFill>
                        <a:srgbClr val="000000"/>
                      </a:solidFill>
                      <a:prstDash val="solid"/>
                      <a:round/>
                      <a:headEnd len="sm" w="sm" type="none"/>
                      <a:tailEnd len="sm" w="sm" type="none"/>
                    </a:lnL>
                    <a:solidFill>
                      <a:srgbClr val="F4CCCC"/>
                    </a:solidFill>
                  </a:tcPr>
                </a:tc>
                <a:tc>
                  <a:txBody>
                    <a:bodyPr/>
                    <a:lstStyle/>
                    <a:p>
                      <a:pPr indent="0" lvl="0" marL="0" rtl="0" algn="l">
                        <a:spcBef>
                          <a:spcPts val="0"/>
                        </a:spcBef>
                        <a:spcAft>
                          <a:spcPts val="0"/>
                        </a:spcAft>
                        <a:buNone/>
                      </a:pPr>
                      <a:r>
                        <a:rPr lang="en-US" sz="1100"/>
                        <a:t>140</a:t>
                      </a:r>
                      <a:endParaRPr sz="1100"/>
                    </a:p>
                  </a:txBody>
                  <a:tcPr marT="63500" marB="63500" marR="63500" marL="63500">
                    <a:solidFill>
                      <a:srgbClr val="B4A7D6"/>
                    </a:solidFill>
                  </a:tcPr>
                </a:tc>
              </a:tr>
              <a:tr h="12700">
                <a:tc>
                  <a:txBody>
                    <a:bodyPr/>
                    <a:lstStyle/>
                    <a:p>
                      <a:pPr indent="0" lvl="0" marL="0" rtl="0" algn="l">
                        <a:spcBef>
                          <a:spcPts val="0"/>
                        </a:spcBef>
                        <a:spcAft>
                          <a:spcPts val="0"/>
                        </a:spcAft>
                        <a:buNone/>
                      </a:pPr>
                      <a:r>
                        <a:rPr lang="en-US" sz="1100"/>
                        <a:t>Data Engineer</a:t>
                      </a:r>
                      <a:endParaRPr sz="1100"/>
                    </a:p>
                  </a:txBody>
                  <a:tcPr marT="63500" marB="63500" marR="63500" marL="63500">
                    <a:solidFill>
                      <a:schemeClr val="lt1"/>
                    </a:solidFill>
                  </a:tcPr>
                </a:tc>
                <a:tc>
                  <a:txBody>
                    <a:bodyPr/>
                    <a:lstStyle/>
                    <a:p>
                      <a:pPr indent="0" lvl="0" marL="0" rtl="0" algn="l">
                        <a:spcBef>
                          <a:spcPts val="0"/>
                        </a:spcBef>
                        <a:spcAft>
                          <a:spcPts val="0"/>
                        </a:spcAft>
                        <a:buNone/>
                      </a:pPr>
                      <a:r>
                        <a:rPr lang="en-US" sz="1100"/>
                        <a:t>200</a:t>
                      </a:r>
                      <a:endParaRPr sz="1100"/>
                    </a:p>
                  </a:txBody>
                  <a:tcPr marT="63500" marB="63500" marR="63500" marL="63500">
                    <a:lnR cap="flat" cmpd="sng" w="12700">
                      <a:solidFill>
                        <a:srgbClr val="000000"/>
                      </a:solidFill>
                      <a:prstDash val="solid"/>
                      <a:round/>
                      <a:headEnd len="sm" w="sm" type="none"/>
                      <a:tailEnd len="sm" w="sm" type="none"/>
                    </a:lnR>
                    <a:solidFill>
                      <a:schemeClr val="accent1"/>
                    </a:solidFill>
                  </a:tcPr>
                </a:tc>
                <a:tc>
                  <a:txBody>
                    <a:bodyPr/>
                    <a:lstStyle/>
                    <a:p>
                      <a:pPr indent="0" lvl="0" marL="0" rtl="0" algn="l">
                        <a:spcBef>
                          <a:spcPts val="0"/>
                        </a:spcBef>
                        <a:spcAft>
                          <a:spcPts val="0"/>
                        </a:spcAft>
                        <a:buNone/>
                      </a:pPr>
                      <a:r>
                        <a:rPr lang="en-US" sz="1100"/>
                        <a:t>780</a:t>
                      </a:r>
                      <a:endParaRPr sz="1100"/>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US" sz="1100"/>
                        <a:t>100</a:t>
                      </a:r>
                      <a:endParaRPr sz="1100"/>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4CCCC"/>
                    </a:solidFill>
                  </a:tcPr>
                </a:tc>
                <a:tc>
                  <a:txBody>
                    <a:bodyPr/>
                    <a:lstStyle/>
                    <a:p>
                      <a:pPr indent="0" lvl="0" marL="0" rtl="0" algn="l">
                        <a:spcBef>
                          <a:spcPts val="0"/>
                        </a:spcBef>
                        <a:spcAft>
                          <a:spcPts val="0"/>
                        </a:spcAft>
                        <a:buNone/>
                      </a:pPr>
                      <a:r>
                        <a:rPr lang="en-US" sz="1100"/>
                        <a:t>380</a:t>
                      </a:r>
                      <a:endParaRPr sz="1100"/>
                    </a:p>
                  </a:txBody>
                  <a:tcPr marT="63500" marB="63500" marR="63500" marL="63500">
                    <a:lnL cap="flat" cmpd="sng" w="12700">
                      <a:solidFill>
                        <a:srgbClr val="000000"/>
                      </a:solidFill>
                      <a:prstDash val="solid"/>
                      <a:round/>
                      <a:headEnd len="sm" w="sm" type="none"/>
                      <a:tailEnd len="sm" w="sm" type="none"/>
                    </a:lnL>
                    <a:solidFill>
                      <a:srgbClr val="F4CCCC"/>
                    </a:solidFill>
                  </a:tcPr>
                </a:tc>
                <a:tc>
                  <a:txBody>
                    <a:bodyPr/>
                    <a:lstStyle/>
                    <a:p>
                      <a:pPr indent="0" lvl="0" marL="0" rtl="0" algn="l">
                        <a:spcBef>
                          <a:spcPts val="0"/>
                        </a:spcBef>
                        <a:spcAft>
                          <a:spcPts val="0"/>
                        </a:spcAft>
                        <a:buNone/>
                      </a:pPr>
                      <a:r>
                        <a:rPr lang="en-US" sz="1100"/>
                        <a:t>230</a:t>
                      </a:r>
                      <a:endParaRPr sz="1100"/>
                    </a:p>
                  </a:txBody>
                  <a:tcPr marT="63500" marB="63500" marR="63500" marL="63500">
                    <a:solidFill>
                      <a:srgbClr val="B4A7D6"/>
                    </a:solidFill>
                  </a:tcPr>
                </a:tc>
              </a:tr>
            </a:tbl>
          </a:graphicData>
        </a:graphic>
      </p:graphicFrame>
      <p:sp>
        <p:nvSpPr>
          <p:cNvPr id="426" name="Google Shape;426;p46"/>
          <p:cNvSpPr/>
          <p:nvPr/>
        </p:nvSpPr>
        <p:spPr>
          <a:xfrm>
            <a:off x="616325" y="2521325"/>
            <a:ext cx="246600" cy="302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6"/>
          <p:cNvSpPr txBox="1"/>
          <p:nvPr/>
        </p:nvSpPr>
        <p:spPr>
          <a:xfrm>
            <a:off x="1075775" y="358600"/>
            <a:ext cx="62754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solidFill>
                  <a:schemeClr val="dk1"/>
                </a:solidFill>
                <a:latin typeface="Poppins SemiBold"/>
                <a:ea typeface="Poppins SemiBold"/>
                <a:cs typeface="Poppins SemiBold"/>
                <a:sym typeface="Poppins SemiBold"/>
              </a:rPr>
              <a:t>LinkedIn Figures for Data Roles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0"/>
          <p:cNvSpPr txBox="1"/>
          <p:nvPr>
            <p:ph type="title"/>
          </p:nvPr>
        </p:nvSpPr>
        <p:spPr>
          <a:xfrm>
            <a:off x="359999" y="3112249"/>
            <a:ext cx="3119100" cy="1768800"/>
          </a:xfrm>
          <a:prstGeom prst="rect">
            <a:avLst/>
          </a:prstGeom>
          <a:noFill/>
          <a:ln>
            <a:noFill/>
          </a:ln>
        </p:spPr>
        <p:txBody>
          <a:bodyPr anchorCtr="0" anchor="b" bIns="91400" lIns="91400" spcFirstLastPara="1" rIns="91400" wrap="square" tIns="91400">
            <a:noAutofit/>
          </a:bodyPr>
          <a:lstStyle/>
          <a:p>
            <a:pPr indent="0" lvl="0" marL="0" rtl="0" algn="l">
              <a:lnSpc>
                <a:spcPct val="100000"/>
              </a:lnSpc>
              <a:spcBef>
                <a:spcPts val="0"/>
              </a:spcBef>
              <a:spcAft>
                <a:spcPts val="0"/>
              </a:spcAft>
              <a:buClr>
                <a:srgbClr val="FFFFFF"/>
              </a:buClr>
              <a:buSzPts val="3000"/>
              <a:buFont typeface="Poppins SemiBold"/>
              <a:buNone/>
            </a:pPr>
            <a:r>
              <a:rPr lang="en-US"/>
              <a:t>Sources</a:t>
            </a:r>
            <a:endParaRPr/>
          </a:p>
        </p:txBody>
      </p:sp>
      <p:grpSp>
        <p:nvGrpSpPr>
          <p:cNvPr id="155" name="Google Shape;155;p20"/>
          <p:cNvGrpSpPr/>
          <p:nvPr/>
        </p:nvGrpSpPr>
        <p:grpSpPr>
          <a:xfrm>
            <a:off x="5126416" y="2769432"/>
            <a:ext cx="3906659" cy="1338168"/>
            <a:chOff x="5126416" y="2236032"/>
            <a:chExt cx="3906659" cy="1338168"/>
          </a:xfrm>
        </p:grpSpPr>
        <p:grpSp>
          <p:nvGrpSpPr>
            <p:cNvPr id="156" name="Google Shape;156;p20"/>
            <p:cNvGrpSpPr/>
            <p:nvPr/>
          </p:nvGrpSpPr>
          <p:grpSpPr>
            <a:xfrm>
              <a:off x="5126416" y="2964616"/>
              <a:ext cx="252228" cy="169128"/>
              <a:chOff x="5" y="4"/>
              <a:chExt cx="252228" cy="169128"/>
            </a:xfrm>
          </p:grpSpPr>
          <p:sp>
            <p:nvSpPr>
              <p:cNvPr id="157" name="Google Shape;157;p20"/>
              <p:cNvSpPr/>
              <p:nvPr/>
            </p:nvSpPr>
            <p:spPr>
              <a:xfrm rot="-8100000">
                <a:off x="24697" y="24849"/>
                <a:ext cx="119744" cy="119439"/>
              </a:xfrm>
              <a:custGeom>
                <a:rect b="b" l="l" r="r" t="t"/>
                <a:pathLst>
                  <a:path extrusionOk="0" h="21600" w="21600">
                    <a:moveTo>
                      <a:pt x="0" y="21600"/>
                    </a:moveTo>
                    <a:lnTo>
                      <a:pt x="21600" y="21600"/>
                    </a:lnTo>
                    <a:lnTo>
                      <a:pt x="0" y="0"/>
                    </a:lnTo>
                    <a:close/>
                  </a:path>
                </a:pathLst>
              </a:custGeom>
              <a:solidFill>
                <a:schemeClr val="accent2"/>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20"/>
              <p:cNvSpPr/>
              <p:nvPr/>
            </p:nvSpPr>
            <p:spPr>
              <a:xfrm rot="-8100000">
                <a:off x="107797" y="24849"/>
                <a:ext cx="119744" cy="119439"/>
              </a:xfrm>
              <a:custGeom>
                <a:rect b="b" l="l" r="r" t="t"/>
                <a:pathLst>
                  <a:path extrusionOk="0" h="21600" w="21600">
                    <a:moveTo>
                      <a:pt x="0" y="21600"/>
                    </a:moveTo>
                    <a:lnTo>
                      <a:pt x="21600" y="21600"/>
                    </a:lnTo>
                    <a:lnTo>
                      <a:pt x="0" y="0"/>
                    </a:lnTo>
                    <a:close/>
                  </a:path>
                </a:pathLst>
              </a:custGeom>
              <a:solidFill>
                <a:schemeClr val="accent2"/>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9" name="Google Shape;159;p20"/>
            <p:cNvSpPr txBox="1"/>
            <p:nvPr/>
          </p:nvSpPr>
          <p:spPr>
            <a:xfrm>
              <a:off x="5560870" y="2236032"/>
              <a:ext cx="3367800" cy="5892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200"/>
                <a:buFont typeface="IBM Plex Mono Medium"/>
                <a:buNone/>
              </a:pPr>
              <a:r>
                <a:t/>
              </a:r>
              <a:endParaRPr/>
            </a:p>
          </p:txBody>
        </p:sp>
        <p:sp>
          <p:nvSpPr>
            <p:cNvPr id="160" name="Google Shape;160;p20"/>
            <p:cNvSpPr txBox="1"/>
            <p:nvPr/>
          </p:nvSpPr>
          <p:spPr>
            <a:xfrm>
              <a:off x="5560875" y="2851800"/>
              <a:ext cx="3472200" cy="7224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200"/>
                <a:buFont typeface="IBM Plex Mono Medium"/>
                <a:buNone/>
              </a:pPr>
              <a:r>
                <a:rPr lang="en-US" sz="1100">
                  <a:latin typeface="Poppins Medium"/>
                  <a:ea typeface="Poppins Medium"/>
                  <a:cs typeface="Poppins Medium"/>
                  <a:sym typeface="Poppins Medium"/>
                </a:rPr>
                <a:t>Careers channel on slack has copies of the material</a:t>
              </a:r>
              <a:endParaRPr sz="1200">
                <a:latin typeface="IBM Plex Mono Medium"/>
                <a:ea typeface="IBM Plex Mono Medium"/>
                <a:cs typeface="IBM Plex Mono Medium"/>
                <a:sym typeface="IBM Plex Mono Medium"/>
              </a:endParaRPr>
            </a:p>
            <a:p>
              <a:pPr indent="0" lvl="0" marL="0" marR="0" rtl="0" algn="l">
                <a:lnSpc>
                  <a:spcPct val="100000"/>
                </a:lnSpc>
                <a:spcBef>
                  <a:spcPts val="0"/>
                </a:spcBef>
                <a:spcAft>
                  <a:spcPts val="0"/>
                </a:spcAft>
                <a:buClr>
                  <a:srgbClr val="000000"/>
                </a:buClr>
                <a:buSzPts val="1200"/>
                <a:buFont typeface="IBM Plex Mono Medium"/>
                <a:buNone/>
              </a:pPr>
              <a:r>
                <a:rPr lang="en-US" sz="1200">
                  <a:latin typeface="IBM Plex Mono Medium"/>
                  <a:ea typeface="IBM Plex Mono Medium"/>
                  <a:cs typeface="IBM Plex Mono Medium"/>
                  <a:sym typeface="IBM Plex Mono Medium"/>
                </a:rPr>
                <a:t> </a:t>
              </a:r>
              <a:endParaRPr sz="1200">
                <a:latin typeface="IBM Plex Mono Medium"/>
                <a:ea typeface="IBM Plex Mono Medium"/>
                <a:cs typeface="IBM Plex Mono Medium"/>
                <a:sym typeface="IBM Plex Mono Medium"/>
              </a:endParaRPr>
            </a:p>
          </p:txBody>
        </p:sp>
        <p:sp>
          <p:nvSpPr>
            <p:cNvPr id="161" name="Google Shape;161;p20"/>
            <p:cNvSpPr txBox="1"/>
            <p:nvPr/>
          </p:nvSpPr>
          <p:spPr>
            <a:xfrm>
              <a:off x="5550829" y="2248385"/>
              <a:ext cx="3286800" cy="4944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200"/>
                <a:buFont typeface="IBM Plex Mono Medium"/>
                <a:buNone/>
              </a:pPr>
              <a:r>
                <a:t/>
              </a:r>
              <a:endParaRPr/>
            </a:p>
          </p:txBody>
        </p:sp>
      </p:grpSp>
      <p:grpSp>
        <p:nvGrpSpPr>
          <p:cNvPr id="162" name="Google Shape;162;p20"/>
          <p:cNvGrpSpPr/>
          <p:nvPr/>
        </p:nvGrpSpPr>
        <p:grpSpPr>
          <a:xfrm>
            <a:off x="5126416" y="4107616"/>
            <a:ext cx="252228" cy="169128"/>
            <a:chOff x="5" y="4"/>
            <a:chExt cx="252228" cy="169128"/>
          </a:xfrm>
        </p:grpSpPr>
        <p:sp>
          <p:nvSpPr>
            <p:cNvPr id="163" name="Google Shape;163;p20"/>
            <p:cNvSpPr/>
            <p:nvPr/>
          </p:nvSpPr>
          <p:spPr>
            <a:xfrm rot="-8100000">
              <a:off x="24697" y="24849"/>
              <a:ext cx="119744" cy="119439"/>
            </a:xfrm>
            <a:custGeom>
              <a:rect b="b" l="l" r="r" t="t"/>
              <a:pathLst>
                <a:path extrusionOk="0" h="21600" w="21600">
                  <a:moveTo>
                    <a:pt x="0" y="21600"/>
                  </a:moveTo>
                  <a:lnTo>
                    <a:pt x="21600" y="21600"/>
                  </a:lnTo>
                  <a:lnTo>
                    <a:pt x="0" y="0"/>
                  </a:lnTo>
                  <a:close/>
                </a:path>
              </a:pathLst>
            </a:custGeom>
            <a:solidFill>
              <a:schemeClr val="accent2"/>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20"/>
            <p:cNvSpPr/>
            <p:nvPr/>
          </p:nvSpPr>
          <p:spPr>
            <a:xfrm rot="-8100000">
              <a:off x="107797" y="24849"/>
              <a:ext cx="119744" cy="119439"/>
            </a:xfrm>
            <a:custGeom>
              <a:rect b="b" l="l" r="r" t="t"/>
              <a:pathLst>
                <a:path extrusionOk="0" h="21600" w="21600">
                  <a:moveTo>
                    <a:pt x="0" y="21600"/>
                  </a:moveTo>
                  <a:lnTo>
                    <a:pt x="21600" y="21600"/>
                  </a:lnTo>
                  <a:lnTo>
                    <a:pt x="0" y="0"/>
                  </a:lnTo>
                  <a:close/>
                </a:path>
              </a:pathLst>
            </a:custGeom>
            <a:solidFill>
              <a:schemeClr val="accent2"/>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5" name="Google Shape;165;p20"/>
          <p:cNvSpPr txBox="1"/>
          <p:nvPr/>
        </p:nvSpPr>
        <p:spPr>
          <a:xfrm>
            <a:off x="5560875" y="3994798"/>
            <a:ext cx="3916800" cy="886200"/>
          </a:xfrm>
          <a:prstGeom prst="rect">
            <a:avLst/>
          </a:prstGeom>
          <a:noFill/>
          <a:ln>
            <a:noFill/>
          </a:ln>
        </p:spPr>
        <p:txBody>
          <a:bodyPr anchorCtr="0" anchor="t" bIns="91400" lIns="91400" spcFirstLastPara="1" rIns="91400" wrap="square" tIns="91400">
            <a:noAutofit/>
          </a:bodyPr>
          <a:lstStyle/>
          <a:p>
            <a:pPr indent="0" lvl="0" marL="0" marR="127000" rtl="0" algn="l">
              <a:lnSpc>
                <a:spcPct val="115000"/>
              </a:lnSpc>
              <a:spcBef>
                <a:spcPts val="0"/>
              </a:spcBef>
              <a:spcAft>
                <a:spcPts val="0"/>
              </a:spcAft>
              <a:buClr>
                <a:schemeClr val="dk1"/>
              </a:buClr>
              <a:buSzPts val="1100"/>
              <a:buFont typeface="Arial"/>
              <a:buNone/>
            </a:pPr>
            <a:r>
              <a:rPr lang="en-US" sz="1100">
                <a:latin typeface="Poppins Medium"/>
                <a:ea typeface="Poppins Medium"/>
                <a:cs typeface="Poppins Medium"/>
                <a:sym typeface="Poppins Medium"/>
              </a:rPr>
              <a:t>One to Ones </a:t>
            </a:r>
            <a:r>
              <a:rPr lang="en-US" sz="1200">
                <a:solidFill>
                  <a:schemeClr val="dk1"/>
                </a:solidFill>
                <a:highlight>
                  <a:srgbClr val="FFFFFF"/>
                </a:highlight>
                <a:latin typeface="Roboto"/>
                <a:ea typeface="Roboto"/>
                <a:cs typeface="Roboto"/>
                <a:sym typeface="Roboto"/>
              </a:rPr>
              <a:t> :  Lindsay (Stationary Sriracha &amp; Unsupervised Fenugreek)</a:t>
            </a:r>
            <a:endParaRPr sz="1300">
              <a:latin typeface="Poppins Medium"/>
              <a:ea typeface="Poppins Medium"/>
              <a:cs typeface="Poppins Medium"/>
              <a:sym typeface="Poppins Medium"/>
            </a:endParaRPr>
          </a:p>
          <a:p>
            <a:pPr indent="0" lvl="0" marL="12700" marR="127000" rtl="0" algn="l">
              <a:lnSpc>
                <a:spcPct val="115000"/>
              </a:lnSpc>
              <a:spcBef>
                <a:spcPts val="0"/>
              </a:spcBef>
              <a:spcAft>
                <a:spcPts val="0"/>
              </a:spcAft>
              <a:buClr>
                <a:schemeClr val="dk1"/>
              </a:buClr>
              <a:buSzPts val="1100"/>
              <a:buFont typeface="Arial"/>
              <a:buNone/>
            </a:pPr>
            <a:r>
              <a:rPr lang="en-US" sz="1100">
                <a:latin typeface="Poppins Medium"/>
                <a:ea typeface="Poppins Medium"/>
                <a:cs typeface="Poppins Medium"/>
                <a:sym typeface="Poppins Medium"/>
              </a:rPr>
              <a:t>Olga Lavrenko,  Costmary Function</a:t>
            </a:r>
            <a:endParaRPr sz="1000">
              <a:solidFill>
                <a:schemeClr val="dk1"/>
              </a:solidFill>
              <a:highlight>
                <a:srgbClr val="FFFFFF"/>
              </a:highlight>
              <a:latin typeface="Poppins"/>
              <a:ea typeface="Poppins"/>
              <a:cs typeface="Poppins"/>
              <a:sym typeface="Poppins"/>
            </a:endParaRPr>
          </a:p>
          <a:p>
            <a:pPr indent="0" lvl="0" marL="0" marR="0" rtl="0" algn="l">
              <a:lnSpc>
                <a:spcPct val="100000"/>
              </a:lnSpc>
              <a:spcBef>
                <a:spcPts val="0"/>
              </a:spcBef>
              <a:spcAft>
                <a:spcPts val="0"/>
              </a:spcAft>
              <a:buClr>
                <a:srgbClr val="000000"/>
              </a:buClr>
              <a:buSzPts val="1200"/>
              <a:buFont typeface="IBM Plex Mono Medium"/>
              <a:buNone/>
            </a:pPr>
            <a:r>
              <a:t/>
            </a:r>
            <a:endParaRPr sz="1200">
              <a:latin typeface="IBM Plex Mono Medium"/>
              <a:ea typeface="IBM Plex Mono Medium"/>
              <a:cs typeface="IBM Plex Mono Medium"/>
              <a:sym typeface="IBM Plex Mono Medium"/>
            </a:endParaRPr>
          </a:p>
          <a:p>
            <a:pPr indent="0" lvl="0" marL="0" marR="0" rtl="0" algn="l">
              <a:lnSpc>
                <a:spcPct val="100000"/>
              </a:lnSpc>
              <a:spcBef>
                <a:spcPts val="0"/>
              </a:spcBef>
              <a:spcAft>
                <a:spcPts val="0"/>
              </a:spcAft>
              <a:buClr>
                <a:srgbClr val="000000"/>
              </a:buClr>
              <a:buSzPts val="1200"/>
              <a:buFont typeface="IBM Plex Mono Medium"/>
              <a:buNone/>
            </a:pPr>
            <a:r>
              <a:rPr lang="en-US" sz="1200">
                <a:latin typeface="IBM Plex Mono Medium"/>
                <a:ea typeface="IBM Plex Mono Medium"/>
                <a:cs typeface="IBM Plex Mono Medium"/>
                <a:sym typeface="IBM Plex Mono Medium"/>
              </a:rPr>
              <a:t> </a:t>
            </a:r>
            <a:endParaRPr sz="1200">
              <a:latin typeface="IBM Plex Mono Medium"/>
              <a:ea typeface="IBM Plex Mono Medium"/>
              <a:cs typeface="IBM Plex Mono Medium"/>
              <a:sym typeface="IBM Plex Mono Medium"/>
            </a:endParaRPr>
          </a:p>
        </p:txBody>
      </p:sp>
      <p:grpSp>
        <p:nvGrpSpPr>
          <p:cNvPr id="166" name="Google Shape;166;p20"/>
          <p:cNvGrpSpPr/>
          <p:nvPr/>
        </p:nvGrpSpPr>
        <p:grpSpPr>
          <a:xfrm>
            <a:off x="5126416" y="2236032"/>
            <a:ext cx="4351254" cy="1204971"/>
            <a:chOff x="5126416" y="2236032"/>
            <a:chExt cx="4351254" cy="1204971"/>
          </a:xfrm>
        </p:grpSpPr>
        <p:grpSp>
          <p:nvGrpSpPr>
            <p:cNvPr id="167" name="Google Shape;167;p20"/>
            <p:cNvGrpSpPr/>
            <p:nvPr/>
          </p:nvGrpSpPr>
          <p:grpSpPr>
            <a:xfrm>
              <a:off x="5126416" y="2964616"/>
              <a:ext cx="252228" cy="169128"/>
              <a:chOff x="5" y="4"/>
              <a:chExt cx="252228" cy="169128"/>
            </a:xfrm>
          </p:grpSpPr>
          <p:sp>
            <p:nvSpPr>
              <p:cNvPr id="168" name="Google Shape;168;p20"/>
              <p:cNvSpPr/>
              <p:nvPr/>
            </p:nvSpPr>
            <p:spPr>
              <a:xfrm rot="-8100000">
                <a:off x="24697" y="24849"/>
                <a:ext cx="119744" cy="119439"/>
              </a:xfrm>
              <a:custGeom>
                <a:rect b="b" l="l" r="r" t="t"/>
                <a:pathLst>
                  <a:path extrusionOk="0" h="21600" w="21600">
                    <a:moveTo>
                      <a:pt x="0" y="21600"/>
                    </a:moveTo>
                    <a:lnTo>
                      <a:pt x="21600" y="21600"/>
                    </a:lnTo>
                    <a:lnTo>
                      <a:pt x="0" y="0"/>
                    </a:lnTo>
                    <a:close/>
                  </a:path>
                </a:pathLst>
              </a:custGeom>
              <a:solidFill>
                <a:schemeClr val="accent2"/>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20"/>
              <p:cNvSpPr/>
              <p:nvPr/>
            </p:nvSpPr>
            <p:spPr>
              <a:xfrm rot="-8100000">
                <a:off x="107797" y="24849"/>
                <a:ext cx="119744" cy="119439"/>
              </a:xfrm>
              <a:custGeom>
                <a:rect b="b" l="l" r="r" t="t"/>
                <a:pathLst>
                  <a:path extrusionOk="0" h="21600" w="21600">
                    <a:moveTo>
                      <a:pt x="0" y="21600"/>
                    </a:moveTo>
                    <a:lnTo>
                      <a:pt x="21600" y="21600"/>
                    </a:lnTo>
                    <a:lnTo>
                      <a:pt x="0" y="0"/>
                    </a:lnTo>
                    <a:close/>
                  </a:path>
                </a:pathLst>
              </a:custGeom>
              <a:solidFill>
                <a:schemeClr val="accent2"/>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0" name="Google Shape;170;p20"/>
            <p:cNvSpPr txBox="1"/>
            <p:nvPr/>
          </p:nvSpPr>
          <p:spPr>
            <a:xfrm>
              <a:off x="5560870" y="2236032"/>
              <a:ext cx="3367800" cy="5892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200"/>
                <a:buFont typeface="IBM Plex Mono Medium"/>
                <a:buNone/>
              </a:pPr>
              <a:r>
                <a:t/>
              </a:r>
              <a:endParaRPr/>
            </a:p>
          </p:txBody>
        </p:sp>
        <p:sp>
          <p:nvSpPr>
            <p:cNvPr id="171" name="Google Shape;171;p20"/>
            <p:cNvSpPr txBox="1"/>
            <p:nvPr/>
          </p:nvSpPr>
          <p:spPr>
            <a:xfrm>
              <a:off x="5560870" y="2851803"/>
              <a:ext cx="3916800" cy="5892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200"/>
                <a:buFont typeface="IBM Plex Mono Medium"/>
                <a:buNone/>
              </a:pPr>
              <a:r>
                <a:rPr lang="en-US" sz="1100">
                  <a:latin typeface="Poppins Medium"/>
                  <a:ea typeface="Poppins Medium"/>
                  <a:cs typeface="Poppins Medium"/>
                  <a:sym typeface="Poppins Medium"/>
                </a:rPr>
                <a:t>Spiced.space has the schedule </a:t>
              </a:r>
              <a:endParaRPr sz="1000">
                <a:solidFill>
                  <a:schemeClr val="dk1"/>
                </a:solidFill>
                <a:highlight>
                  <a:srgbClr val="FFFFFF"/>
                </a:highlight>
                <a:latin typeface="Poppins"/>
                <a:ea typeface="Poppins"/>
                <a:cs typeface="Poppins"/>
                <a:sym typeface="Poppins"/>
              </a:endParaRPr>
            </a:p>
            <a:p>
              <a:pPr indent="0" lvl="0" marL="0" marR="0" rtl="0" algn="l">
                <a:lnSpc>
                  <a:spcPct val="100000"/>
                </a:lnSpc>
                <a:spcBef>
                  <a:spcPts val="0"/>
                </a:spcBef>
                <a:spcAft>
                  <a:spcPts val="0"/>
                </a:spcAft>
                <a:buClr>
                  <a:srgbClr val="000000"/>
                </a:buClr>
                <a:buSzPts val="1200"/>
                <a:buFont typeface="IBM Plex Mono Medium"/>
                <a:buNone/>
              </a:pPr>
              <a:r>
                <a:t/>
              </a:r>
              <a:endParaRPr sz="1200">
                <a:latin typeface="IBM Plex Mono Medium"/>
                <a:ea typeface="IBM Plex Mono Medium"/>
                <a:cs typeface="IBM Plex Mono Medium"/>
                <a:sym typeface="IBM Plex Mono Medium"/>
              </a:endParaRPr>
            </a:p>
            <a:p>
              <a:pPr indent="0" lvl="0" marL="0" marR="0" rtl="0" algn="l">
                <a:lnSpc>
                  <a:spcPct val="100000"/>
                </a:lnSpc>
                <a:spcBef>
                  <a:spcPts val="0"/>
                </a:spcBef>
                <a:spcAft>
                  <a:spcPts val="0"/>
                </a:spcAft>
                <a:buClr>
                  <a:srgbClr val="000000"/>
                </a:buClr>
                <a:buSzPts val="1200"/>
                <a:buFont typeface="IBM Plex Mono Medium"/>
                <a:buNone/>
              </a:pPr>
              <a:r>
                <a:rPr lang="en-US" sz="1200">
                  <a:latin typeface="IBM Plex Mono Medium"/>
                  <a:ea typeface="IBM Plex Mono Medium"/>
                  <a:cs typeface="IBM Plex Mono Medium"/>
                  <a:sym typeface="IBM Plex Mono Medium"/>
                </a:rPr>
                <a:t> </a:t>
              </a:r>
              <a:endParaRPr sz="1200">
                <a:latin typeface="IBM Plex Mono Medium"/>
                <a:ea typeface="IBM Plex Mono Medium"/>
                <a:cs typeface="IBM Plex Mono Medium"/>
                <a:sym typeface="IBM Plex Mono Medium"/>
              </a:endParaRPr>
            </a:p>
          </p:txBody>
        </p:sp>
        <p:sp>
          <p:nvSpPr>
            <p:cNvPr id="172" name="Google Shape;172;p20"/>
            <p:cNvSpPr txBox="1"/>
            <p:nvPr/>
          </p:nvSpPr>
          <p:spPr>
            <a:xfrm>
              <a:off x="5550829" y="2248385"/>
              <a:ext cx="3286800" cy="4944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200"/>
                <a:buFont typeface="IBM Plex Mono Medium"/>
                <a:buNone/>
              </a:pPr>
              <a:r>
                <a:t/>
              </a:r>
              <a:endParaRPr/>
            </a:p>
          </p:txBody>
        </p:sp>
      </p:grpSp>
      <p:pic>
        <p:nvPicPr>
          <p:cNvPr descr=":eyes:" id="173" name="Google Shape;173;p20"/>
          <p:cNvPicPr preferRelativeResize="0"/>
          <p:nvPr/>
        </p:nvPicPr>
        <p:blipFill>
          <a:blip r:embed="rId3">
            <a:alphaModFix/>
          </a:blip>
          <a:stretch>
            <a:fillRect/>
          </a:stretch>
        </p:blipFill>
        <p:spPr>
          <a:xfrm>
            <a:off x="5281433" y="152400"/>
            <a:ext cx="209550" cy="209550"/>
          </a:xfrm>
          <a:prstGeom prst="rect">
            <a:avLst/>
          </a:prstGeom>
          <a:noFill/>
          <a:ln>
            <a:noFill/>
          </a:ln>
        </p:spPr>
      </p:pic>
      <p:sp>
        <p:nvSpPr>
          <p:cNvPr id="174" name="Google Shape;174;p20"/>
          <p:cNvSpPr txBox="1"/>
          <p:nvPr/>
        </p:nvSpPr>
        <p:spPr>
          <a:xfrm>
            <a:off x="5181600" y="30480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1150">
                <a:solidFill>
                  <a:srgbClr val="1D1C1D"/>
                </a:solidFill>
                <a:highlight>
                  <a:srgbClr val="F8F8F8"/>
                </a:highlight>
              </a:rPr>
              <a:t>As I mentioned today if you want to access the posts from the events &amp; partnership team you can join the </a:t>
            </a:r>
            <a:r>
              <a:rPr lang="en-US" sz="1150">
                <a:solidFill>
                  <a:schemeClr val="hlink"/>
                </a:solidFill>
                <a:highlight>
                  <a:srgbClr val="F8F8F8"/>
                </a:highlight>
                <a:uFill>
                  <a:noFill/>
                </a:uFill>
                <a:hlinkClick r:id="rId4"/>
              </a:rPr>
              <a:t>hiring channel </a:t>
            </a:r>
            <a:r>
              <a:rPr lang="en-US" sz="1150">
                <a:solidFill>
                  <a:srgbClr val="1D1C1D"/>
                </a:solidFill>
                <a:highlight>
                  <a:srgbClr val="F8F8F8"/>
                </a:highlight>
              </a:rPr>
              <a:t>and for channel which alumni use to post job ads you can join the </a:t>
            </a:r>
            <a:r>
              <a:rPr lang="en-US" sz="1150">
                <a:solidFill>
                  <a:schemeClr val="hlink"/>
                </a:solidFill>
                <a:highlight>
                  <a:srgbClr val="F8F8F8"/>
                </a:highlight>
                <a:uFill>
                  <a:noFill/>
                </a:uFill>
                <a:hlinkClick r:id="rId5"/>
              </a:rPr>
              <a:t>job board channel</a:t>
            </a:r>
            <a:r>
              <a:rPr lang="en-US" sz="1150">
                <a:solidFill>
                  <a:srgbClr val="1D1C1D"/>
                </a:solidFill>
                <a:highlight>
                  <a:srgbClr val="F8F8F8"/>
                </a:highlight>
              </a:rPr>
              <a:t> .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47"/>
          <p:cNvSpPr txBox="1"/>
          <p:nvPr/>
        </p:nvSpPr>
        <p:spPr>
          <a:xfrm>
            <a:off x="538300" y="391375"/>
            <a:ext cx="6040500" cy="593700"/>
          </a:xfrm>
          <a:prstGeom prst="rect">
            <a:avLst/>
          </a:prstGeom>
          <a:noFill/>
          <a:ln>
            <a:noFill/>
          </a:ln>
        </p:spPr>
        <p:txBody>
          <a:bodyPr anchorCtr="0" anchor="b" bIns="91400" lIns="91400" spcFirstLastPara="1" rIns="91400" wrap="square" tIns="91400">
            <a:noAutofit/>
          </a:bodyPr>
          <a:lstStyle/>
          <a:p>
            <a:pPr indent="0" lvl="0" marL="0" marR="0" rtl="0" algn="l">
              <a:lnSpc>
                <a:spcPct val="100000"/>
              </a:lnSpc>
              <a:spcBef>
                <a:spcPts val="0"/>
              </a:spcBef>
              <a:spcAft>
                <a:spcPts val="0"/>
              </a:spcAft>
              <a:buClr>
                <a:srgbClr val="000000"/>
              </a:buClr>
              <a:buSzPts val="2400"/>
              <a:buFont typeface="Poppins SemiBold"/>
              <a:buNone/>
            </a:pPr>
            <a:r>
              <a:rPr lang="en-US" sz="2400">
                <a:latin typeface="Poppins SemiBold"/>
                <a:ea typeface="Poppins SemiBold"/>
                <a:cs typeface="Poppins SemiBold"/>
                <a:sym typeface="Poppins SemiBold"/>
              </a:rPr>
              <a:t>What roles do Spiced Graduates do?</a:t>
            </a:r>
            <a:r>
              <a:rPr lang="en-US" sz="2400">
                <a:latin typeface="Poppins SemiBold"/>
                <a:ea typeface="Poppins SemiBold"/>
                <a:cs typeface="Poppins SemiBold"/>
                <a:sym typeface="Poppins SemiBold"/>
              </a:rPr>
              <a:t> </a:t>
            </a:r>
            <a:endParaRPr/>
          </a:p>
        </p:txBody>
      </p:sp>
      <p:sp>
        <p:nvSpPr>
          <p:cNvPr id="433" name="Google Shape;433;p47"/>
          <p:cNvSpPr/>
          <p:nvPr/>
        </p:nvSpPr>
        <p:spPr>
          <a:xfrm>
            <a:off x="533400" y="2540000"/>
            <a:ext cx="558900" cy="228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34" name="Google Shape;434;p47"/>
          <p:cNvPicPr preferRelativeResize="0"/>
          <p:nvPr/>
        </p:nvPicPr>
        <p:blipFill>
          <a:blip r:embed="rId3">
            <a:alphaModFix/>
          </a:blip>
          <a:stretch>
            <a:fillRect/>
          </a:stretch>
        </p:blipFill>
        <p:spPr>
          <a:xfrm>
            <a:off x="968500" y="985075"/>
            <a:ext cx="7480249" cy="40834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48"/>
          <p:cNvSpPr txBox="1"/>
          <p:nvPr>
            <p:ph type="title"/>
          </p:nvPr>
        </p:nvSpPr>
        <p:spPr>
          <a:xfrm>
            <a:off x="5520725" y="1793012"/>
            <a:ext cx="2593800" cy="537300"/>
          </a:xfrm>
          <a:prstGeom prst="rect">
            <a:avLst/>
          </a:prstGeom>
          <a:noFill/>
          <a:ln>
            <a:noFill/>
          </a:ln>
        </p:spPr>
        <p:txBody>
          <a:bodyPr anchorCtr="0" anchor="b" bIns="91400" lIns="91400" spcFirstLastPara="1" rIns="91400" wrap="square" tIns="91400">
            <a:noAutofit/>
          </a:bodyPr>
          <a:lstStyle/>
          <a:p>
            <a:pPr indent="0" lvl="0" marL="0" marR="0" rtl="0" algn="l">
              <a:lnSpc>
                <a:spcPct val="115000"/>
              </a:lnSpc>
              <a:spcBef>
                <a:spcPts val="0"/>
              </a:spcBef>
              <a:spcAft>
                <a:spcPts val="0"/>
              </a:spcAft>
              <a:buClr>
                <a:srgbClr val="3F0097"/>
              </a:buClr>
              <a:buSzPts val="1400"/>
              <a:buFont typeface="IBM Plex Mono Medium"/>
              <a:buNone/>
            </a:pPr>
            <a:r>
              <a:rPr lang="en-US">
                <a:solidFill>
                  <a:srgbClr val="3F0097"/>
                </a:solidFill>
              </a:rPr>
              <a:t>In Groups (2 Minutes)</a:t>
            </a:r>
            <a:endParaRPr/>
          </a:p>
        </p:txBody>
      </p:sp>
      <p:sp>
        <p:nvSpPr>
          <p:cNvPr id="440" name="Google Shape;440;p48"/>
          <p:cNvSpPr txBox="1"/>
          <p:nvPr/>
        </p:nvSpPr>
        <p:spPr>
          <a:xfrm>
            <a:off x="4746950" y="1065215"/>
            <a:ext cx="3478500" cy="593700"/>
          </a:xfrm>
          <a:prstGeom prst="rect">
            <a:avLst/>
          </a:prstGeom>
          <a:noFill/>
          <a:ln>
            <a:noFill/>
          </a:ln>
        </p:spPr>
        <p:txBody>
          <a:bodyPr anchorCtr="0" anchor="b" bIns="91400" lIns="91400" spcFirstLastPara="1" rIns="91400" wrap="square" tIns="91400">
            <a:noAutofit/>
          </a:bodyPr>
          <a:lstStyle/>
          <a:p>
            <a:pPr indent="0" lvl="0" marL="0" marR="0" rtl="0" algn="l">
              <a:lnSpc>
                <a:spcPct val="100000"/>
              </a:lnSpc>
              <a:spcBef>
                <a:spcPts val="0"/>
              </a:spcBef>
              <a:spcAft>
                <a:spcPts val="0"/>
              </a:spcAft>
              <a:buClr>
                <a:srgbClr val="000000"/>
              </a:buClr>
              <a:buSzPts val="2400"/>
              <a:buFont typeface="Poppins SemiBold"/>
              <a:buNone/>
            </a:pPr>
            <a:r>
              <a:rPr b="0" i="0" lang="en-US" sz="2400" u="none" cap="none" strike="noStrike">
                <a:solidFill>
                  <a:srgbClr val="000000"/>
                </a:solidFill>
                <a:latin typeface="Poppins SemiBold"/>
                <a:ea typeface="Poppins SemiBold"/>
                <a:cs typeface="Poppins SemiBold"/>
                <a:sym typeface="Poppins SemiBold"/>
              </a:rPr>
              <a:t>Exercise</a:t>
            </a:r>
            <a:endParaRPr/>
          </a:p>
        </p:txBody>
      </p:sp>
      <p:pic>
        <p:nvPicPr>
          <p:cNvPr descr="AdobeStock_163651125.jpeg" id="441" name="Google Shape;441;p48"/>
          <p:cNvPicPr preferRelativeResize="0"/>
          <p:nvPr/>
        </p:nvPicPr>
        <p:blipFill rotWithShape="1">
          <a:blip r:embed="rId3">
            <a:alphaModFix/>
          </a:blip>
          <a:srcRect b="0" l="20376" r="20370" t="0"/>
          <a:stretch/>
        </p:blipFill>
        <p:spPr>
          <a:xfrm>
            <a:off x="-26976" y="-30351"/>
            <a:ext cx="4626000" cy="5204100"/>
          </a:xfrm>
          <a:prstGeom prst="rect">
            <a:avLst/>
          </a:prstGeom>
          <a:noFill/>
          <a:ln>
            <a:noFill/>
          </a:ln>
        </p:spPr>
      </p:pic>
      <p:grpSp>
        <p:nvGrpSpPr>
          <p:cNvPr id="442" name="Google Shape;442;p48"/>
          <p:cNvGrpSpPr/>
          <p:nvPr/>
        </p:nvGrpSpPr>
        <p:grpSpPr>
          <a:xfrm>
            <a:off x="5520575" y="2169575"/>
            <a:ext cx="2593800" cy="929400"/>
            <a:chOff x="5520575" y="2321975"/>
            <a:chExt cx="2593800" cy="929400"/>
          </a:xfrm>
        </p:grpSpPr>
        <p:sp>
          <p:nvSpPr>
            <p:cNvPr id="443" name="Google Shape;443;p48"/>
            <p:cNvSpPr txBox="1"/>
            <p:nvPr/>
          </p:nvSpPr>
          <p:spPr>
            <a:xfrm>
              <a:off x="5520575" y="2321975"/>
              <a:ext cx="2593800" cy="929400"/>
            </a:xfrm>
            <a:prstGeom prst="rect">
              <a:avLst/>
            </a:prstGeom>
            <a:noFill/>
            <a:ln>
              <a:noFill/>
            </a:ln>
          </p:spPr>
          <p:txBody>
            <a:bodyPr anchorCtr="0" anchor="t" bIns="91400" lIns="91400" spcFirstLastPara="1" rIns="91400" wrap="square" tIns="91400">
              <a:noAutofit/>
            </a:bodyPr>
            <a:lstStyle/>
            <a:p>
              <a:pPr indent="0" lvl="0" marL="0" rtl="0" algn="l">
                <a:spcBef>
                  <a:spcPts val="0"/>
                </a:spcBef>
                <a:spcAft>
                  <a:spcPts val="0"/>
                </a:spcAft>
                <a:buNone/>
              </a:pPr>
              <a:r>
                <a:t/>
              </a:r>
              <a:endParaRPr sz="846">
                <a:latin typeface="Poppins"/>
                <a:ea typeface="Poppins"/>
                <a:cs typeface="Poppins"/>
                <a:sym typeface="Poppins"/>
              </a:endParaRPr>
            </a:p>
            <a:p>
              <a:pPr indent="0" lvl="0" marL="457200" rtl="0" algn="l">
                <a:spcBef>
                  <a:spcPts val="0"/>
                </a:spcBef>
                <a:spcAft>
                  <a:spcPts val="0"/>
                </a:spcAft>
                <a:buNone/>
              </a:pPr>
              <a:r>
                <a:rPr lang="en-US" sz="1046">
                  <a:latin typeface="Poppins"/>
                  <a:ea typeface="Poppins"/>
                  <a:cs typeface="Poppins"/>
                  <a:sym typeface="Poppins"/>
                </a:rPr>
                <a:t>What outstanding questions do you still have regarding roles?</a:t>
              </a:r>
              <a:endParaRPr sz="1600"/>
            </a:p>
          </p:txBody>
        </p:sp>
        <p:sp>
          <p:nvSpPr>
            <p:cNvPr id="444" name="Google Shape;444;p48"/>
            <p:cNvSpPr/>
            <p:nvPr/>
          </p:nvSpPr>
          <p:spPr>
            <a:xfrm rot="10800000">
              <a:off x="5652214" y="2577757"/>
              <a:ext cx="144018" cy="144018"/>
            </a:xfrm>
            <a:custGeom>
              <a:rect b="b" l="l" r="r" t="t"/>
              <a:pathLst>
                <a:path extrusionOk="0" h="21600" w="21600">
                  <a:moveTo>
                    <a:pt x="0" y="21600"/>
                  </a:moveTo>
                  <a:lnTo>
                    <a:pt x="21600" y="21600"/>
                  </a:lnTo>
                  <a:lnTo>
                    <a:pt x="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45" name="Google Shape;445;p48"/>
          <p:cNvSpPr/>
          <p:nvPr/>
        </p:nvSpPr>
        <p:spPr>
          <a:xfrm rot="10800000">
            <a:off x="5652214" y="4101757"/>
            <a:ext cx="144018" cy="144018"/>
          </a:xfrm>
          <a:custGeom>
            <a:rect b="b" l="l" r="r" t="t"/>
            <a:pathLst>
              <a:path extrusionOk="0" h="21600" w="21600">
                <a:moveTo>
                  <a:pt x="0" y="21600"/>
                </a:moveTo>
                <a:lnTo>
                  <a:pt x="21600" y="21600"/>
                </a:lnTo>
                <a:lnTo>
                  <a:pt x="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48"/>
          <p:cNvSpPr txBox="1"/>
          <p:nvPr/>
        </p:nvSpPr>
        <p:spPr>
          <a:xfrm>
            <a:off x="5520575" y="3464975"/>
            <a:ext cx="2593800" cy="929400"/>
          </a:xfrm>
          <a:prstGeom prst="rect">
            <a:avLst/>
          </a:prstGeom>
          <a:noFill/>
          <a:ln>
            <a:noFill/>
          </a:ln>
        </p:spPr>
        <p:txBody>
          <a:bodyPr anchorCtr="0" anchor="t" bIns="91400" lIns="91400" spcFirstLastPara="1" rIns="91400" wrap="square" tIns="91400">
            <a:noAutofit/>
          </a:bodyPr>
          <a:lstStyle/>
          <a:p>
            <a:pPr indent="0" lvl="0" marL="457200" rtl="0" algn="l">
              <a:spcBef>
                <a:spcPts val="0"/>
              </a:spcBef>
              <a:spcAft>
                <a:spcPts val="0"/>
              </a:spcAft>
              <a:buNone/>
            </a:pPr>
            <a:r>
              <a:t/>
            </a:r>
            <a:endParaRPr sz="846">
              <a:latin typeface="Poppins"/>
              <a:ea typeface="Poppins"/>
              <a:cs typeface="Poppins"/>
              <a:sym typeface="Poppins"/>
            </a:endParaRPr>
          </a:p>
          <a:p>
            <a:pPr indent="0" lvl="0" marL="457200" rtl="0" algn="l">
              <a:spcBef>
                <a:spcPts val="0"/>
              </a:spcBef>
              <a:spcAft>
                <a:spcPts val="0"/>
              </a:spcAft>
              <a:buNone/>
            </a:pPr>
            <a:r>
              <a:rPr lang="en-US" sz="1046">
                <a:latin typeface="Poppins"/>
                <a:ea typeface="Poppins"/>
                <a:cs typeface="Poppins"/>
                <a:sym typeface="Poppins"/>
              </a:rPr>
              <a:t>Type your questions into the chat</a:t>
            </a:r>
            <a:endParaRPr sz="1046">
              <a:latin typeface="Poppins"/>
              <a:ea typeface="Poppins"/>
              <a:cs typeface="Poppins"/>
              <a:sym typeface="Poppins"/>
            </a:endParaRPr>
          </a:p>
          <a:p>
            <a:pPr indent="0" lvl="0" marL="457200" rtl="0" algn="l">
              <a:spcBef>
                <a:spcPts val="0"/>
              </a:spcBef>
              <a:spcAft>
                <a:spcPts val="0"/>
              </a:spcAft>
              <a:buNone/>
            </a:pPr>
            <a:r>
              <a:t/>
            </a:r>
            <a:endParaRPr sz="1146">
              <a:latin typeface="Poppins"/>
              <a:ea typeface="Poppins"/>
              <a:cs typeface="Poppins"/>
              <a:sym typeface="Poppins"/>
            </a:endParaRPr>
          </a:p>
        </p:txBody>
      </p:sp>
      <p:sp>
        <p:nvSpPr>
          <p:cNvPr id="447" name="Google Shape;447;p48"/>
          <p:cNvSpPr/>
          <p:nvPr/>
        </p:nvSpPr>
        <p:spPr>
          <a:xfrm>
            <a:off x="5614150" y="3955675"/>
            <a:ext cx="280200" cy="2901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8"/>
          <p:cNvSpPr/>
          <p:nvPr/>
        </p:nvSpPr>
        <p:spPr>
          <a:xfrm rot="10800000">
            <a:off x="5652214" y="3720757"/>
            <a:ext cx="144018" cy="144018"/>
          </a:xfrm>
          <a:custGeom>
            <a:rect b="b" l="l" r="r" t="t"/>
            <a:pathLst>
              <a:path extrusionOk="0" h="21600" w="21600">
                <a:moveTo>
                  <a:pt x="0" y="21600"/>
                </a:moveTo>
                <a:lnTo>
                  <a:pt x="21600" y="21600"/>
                </a:lnTo>
                <a:lnTo>
                  <a:pt x="0"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49"/>
          <p:cNvSpPr txBox="1"/>
          <p:nvPr/>
        </p:nvSpPr>
        <p:spPr>
          <a:xfrm>
            <a:off x="248700" y="919000"/>
            <a:ext cx="8512200" cy="4050600"/>
          </a:xfrm>
          <a:prstGeom prst="rect">
            <a:avLst/>
          </a:prstGeom>
          <a:noFill/>
          <a:ln>
            <a:noFill/>
          </a:ln>
        </p:spPr>
        <p:txBody>
          <a:bodyPr anchorCtr="0" anchor="t" bIns="91425" lIns="91425" spcFirstLastPara="1" rIns="91425" wrap="square" tIns="91425">
            <a:spAutoFit/>
          </a:bodyPr>
          <a:lstStyle/>
          <a:p>
            <a:pPr indent="0" lvl="0" marL="0" rtl="0" algn="l">
              <a:lnSpc>
                <a:spcPct val="114300"/>
              </a:lnSpc>
              <a:spcBef>
                <a:spcPts val="0"/>
              </a:spcBef>
              <a:spcAft>
                <a:spcPts val="0"/>
              </a:spcAft>
              <a:buNone/>
            </a:pPr>
            <a:r>
              <a:rPr b="1" lang="en-US" sz="1450">
                <a:solidFill>
                  <a:srgbClr val="4D4D4D"/>
                </a:solidFill>
                <a:highlight>
                  <a:schemeClr val="lt1"/>
                </a:highlight>
              </a:rPr>
              <a:t>Complete Step 1 What the World Needs of your own IkiGai (</a:t>
            </a:r>
            <a:r>
              <a:rPr lang="en-US" sz="1200">
                <a:solidFill>
                  <a:schemeClr val="dk1"/>
                </a:solidFill>
                <a:latin typeface="Poppins"/>
                <a:ea typeface="Poppins"/>
                <a:cs typeface="Poppins"/>
                <a:sym typeface="Poppins"/>
              </a:rPr>
              <a:t> </a:t>
            </a:r>
            <a:r>
              <a:rPr lang="en-US" sz="1200" u="sng">
                <a:solidFill>
                  <a:schemeClr val="hlink"/>
                </a:solidFill>
                <a:latin typeface="Poppins"/>
                <a:ea typeface="Poppins"/>
                <a:cs typeface="Poppins"/>
                <a:sym typeface="Poppins"/>
                <a:hlinkClick r:id="rId3"/>
              </a:rPr>
              <a:t>here</a:t>
            </a:r>
            <a:r>
              <a:rPr lang="en-US" sz="1200">
                <a:solidFill>
                  <a:schemeClr val="dk1"/>
                </a:solidFill>
                <a:latin typeface="Poppins"/>
                <a:ea typeface="Poppins"/>
                <a:cs typeface="Poppins"/>
                <a:sym typeface="Poppins"/>
              </a:rPr>
              <a:t>.</a:t>
            </a:r>
            <a:r>
              <a:rPr b="1" lang="en-US" sz="1450">
                <a:solidFill>
                  <a:srgbClr val="4D4D4D"/>
                </a:solidFill>
                <a:highlight>
                  <a:schemeClr val="lt1"/>
                </a:highlight>
              </a:rPr>
              <a:t>)</a:t>
            </a:r>
            <a:endParaRPr b="1" sz="1450">
              <a:solidFill>
                <a:srgbClr val="4D4D4D"/>
              </a:solidFill>
              <a:highlight>
                <a:schemeClr val="lt1"/>
              </a:highlight>
            </a:endParaRPr>
          </a:p>
          <a:p>
            <a:pPr indent="0" lvl="0" marL="0" rtl="0" algn="l">
              <a:lnSpc>
                <a:spcPct val="114300"/>
              </a:lnSpc>
              <a:spcBef>
                <a:spcPts val="0"/>
              </a:spcBef>
              <a:spcAft>
                <a:spcPts val="0"/>
              </a:spcAft>
              <a:buNone/>
            </a:pPr>
            <a:r>
              <a:rPr b="1" lang="en-US" sz="1450">
                <a:solidFill>
                  <a:srgbClr val="4D4D4D"/>
                </a:solidFill>
                <a:highlight>
                  <a:srgbClr val="FFFFFF"/>
                </a:highlight>
              </a:rPr>
              <a:t>.</a:t>
            </a:r>
            <a:endParaRPr b="1" sz="1450">
              <a:solidFill>
                <a:srgbClr val="4D4D4D"/>
              </a:solidFill>
              <a:highlight>
                <a:srgbClr val="FFFFFF"/>
              </a:highlight>
            </a:endParaRPr>
          </a:p>
          <a:p>
            <a:pPr indent="0" lvl="0" marL="0" rtl="0" algn="l">
              <a:spcBef>
                <a:spcPts val="0"/>
              </a:spcBef>
              <a:spcAft>
                <a:spcPts val="0"/>
              </a:spcAft>
              <a:buNone/>
            </a:pPr>
            <a:r>
              <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Become knowledgeable about the </a:t>
            </a:r>
            <a:r>
              <a:rPr b="1" lang="en-US" sz="1200">
                <a:solidFill>
                  <a:schemeClr val="dk1"/>
                </a:solidFill>
                <a:latin typeface="Poppins"/>
                <a:ea typeface="Poppins"/>
                <a:cs typeface="Poppins"/>
                <a:sym typeface="Poppins"/>
              </a:rPr>
              <a:t>data roles and their requirements in the marketplace</a:t>
            </a:r>
            <a:endParaRPr b="1" sz="1200">
              <a:solidFill>
                <a:schemeClr val="dk1"/>
              </a:solidFill>
              <a:latin typeface="Poppins"/>
              <a:ea typeface="Poppins"/>
              <a:cs typeface="Poppins"/>
              <a:sym typeface="Poppins"/>
            </a:endParaRPr>
          </a:p>
          <a:p>
            <a:pPr indent="0" lvl="0" marL="457200" rtl="0" algn="l">
              <a:spcBef>
                <a:spcPts val="0"/>
              </a:spcBef>
              <a:spcAft>
                <a:spcPts val="0"/>
              </a:spcAft>
              <a:buNone/>
            </a:pPr>
            <a:r>
              <a:t/>
            </a:r>
            <a:endParaRPr sz="1200">
              <a:solidFill>
                <a:schemeClr val="dk1"/>
              </a:solidFill>
              <a:latin typeface="Poppins"/>
              <a:ea typeface="Poppins"/>
              <a:cs typeface="Poppins"/>
              <a:sym typeface="Poppins"/>
            </a:endParaRPr>
          </a:p>
          <a:p>
            <a:pPr indent="0" lvl="0" marL="0" rtl="0" algn="l">
              <a:spcBef>
                <a:spcPts val="0"/>
              </a:spcBef>
              <a:spcAft>
                <a:spcPts val="0"/>
              </a:spcAft>
              <a:buNone/>
            </a:pPr>
            <a:r>
              <a:t/>
            </a:r>
            <a:endParaRPr sz="1200">
              <a:solidFill>
                <a:schemeClr val="dk1"/>
              </a:solidFill>
              <a:latin typeface="Poppins"/>
              <a:ea typeface="Poppins"/>
              <a:cs typeface="Poppins"/>
              <a:sym typeface="Poppins"/>
            </a:endParaRPr>
          </a:p>
          <a:p>
            <a:pPr indent="0" lvl="0" marL="0" rtl="0" algn="l">
              <a:spcBef>
                <a:spcPts val="0"/>
              </a:spcBef>
              <a:spcAft>
                <a:spcPts val="0"/>
              </a:spcAft>
              <a:buNone/>
            </a:pPr>
            <a:r>
              <a:t/>
            </a:r>
            <a:endParaRPr sz="1200">
              <a:solidFill>
                <a:schemeClr val="dk1"/>
              </a:solidFill>
              <a:latin typeface="Poppins"/>
              <a:ea typeface="Poppins"/>
              <a:cs typeface="Poppins"/>
              <a:sym typeface="Poppins"/>
            </a:endParaRPr>
          </a:p>
          <a:p>
            <a:pPr indent="0" lvl="0" marL="457200" rtl="0" algn="l">
              <a:lnSpc>
                <a:spcPct val="114300"/>
              </a:lnSpc>
              <a:spcBef>
                <a:spcPts val="0"/>
              </a:spcBef>
              <a:spcAft>
                <a:spcPts val="0"/>
              </a:spcAft>
              <a:buNone/>
            </a:pPr>
            <a:r>
              <a:t/>
            </a:r>
            <a:endParaRPr>
              <a:solidFill>
                <a:schemeClr val="dk1"/>
              </a:solidFill>
              <a:latin typeface="Poppins"/>
              <a:ea typeface="Poppins"/>
              <a:cs typeface="Poppins"/>
              <a:sym typeface="Poppins"/>
            </a:endParaRPr>
          </a:p>
          <a:p>
            <a:pPr indent="0" lvl="0" marL="457200" rtl="0" algn="l">
              <a:lnSpc>
                <a:spcPct val="114300"/>
              </a:lnSpc>
              <a:spcBef>
                <a:spcPts val="0"/>
              </a:spcBef>
              <a:spcAft>
                <a:spcPts val="0"/>
              </a:spcAft>
              <a:buNone/>
            </a:pPr>
            <a:r>
              <a:t/>
            </a:r>
            <a:endParaRPr>
              <a:solidFill>
                <a:schemeClr val="dk1"/>
              </a:solidFill>
              <a:latin typeface="Poppins"/>
              <a:ea typeface="Poppins"/>
              <a:cs typeface="Poppins"/>
              <a:sym typeface="Poppins"/>
            </a:endParaRPr>
          </a:p>
          <a:p>
            <a:pPr indent="-304800" lvl="0" marL="457200" rtl="0" algn="l">
              <a:spcBef>
                <a:spcPts val="0"/>
              </a:spcBef>
              <a:spcAft>
                <a:spcPts val="0"/>
              </a:spcAft>
              <a:buClr>
                <a:srgbClr val="4D4D4D"/>
              </a:buClr>
              <a:buSzPts val="1200"/>
              <a:buChar char="●"/>
            </a:pPr>
            <a:r>
              <a:rPr lang="en-US" sz="1200">
                <a:solidFill>
                  <a:schemeClr val="dk1"/>
                </a:solidFill>
                <a:latin typeface="Poppins"/>
                <a:ea typeface="Poppins"/>
                <a:cs typeface="Poppins"/>
                <a:sym typeface="Poppins"/>
              </a:rPr>
              <a:t>Watch </a:t>
            </a:r>
            <a:r>
              <a:rPr b="1" lang="en-US" sz="1200" u="sng">
                <a:solidFill>
                  <a:schemeClr val="dk1"/>
                </a:solidFill>
                <a:latin typeface="Poppins"/>
                <a:ea typeface="Poppins"/>
                <a:cs typeface="Poppins"/>
                <a:sym typeface="Poppins"/>
                <a:hlinkClick r:id="rId4">
                  <a:extLst>
                    <a:ext uri="{A12FA001-AC4F-418D-AE19-62706E023703}">
                      <ahyp:hlinkClr val="tx"/>
                    </a:ext>
                  </a:extLst>
                </a:hlinkClick>
              </a:rPr>
              <a:t>YouTube Transitional Videos</a:t>
            </a:r>
            <a:r>
              <a:rPr b="1" lang="en-US" sz="1200">
                <a:solidFill>
                  <a:schemeClr val="dk1"/>
                </a:solidFill>
                <a:latin typeface="Poppins"/>
                <a:ea typeface="Poppins"/>
                <a:cs typeface="Poppins"/>
                <a:sym typeface="Poppins"/>
              </a:rPr>
              <a:t> </a:t>
            </a:r>
            <a:r>
              <a:rPr lang="en-US" sz="1200">
                <a:solidFill>
                  <a:schemeClr val="dk1"/>
                </a:solidFill>
                <a:latin typeface="Poppins"/>
                <a:ea typeface="Poppins"/>
                <a:cs typeface="Poppins"/>
                <a:sym typeface="Poppins"/>
              </a:rPr>
              <a:t>of people of similar background to you who transitioned to data roles. </a:t>
            </a:r>
            <a:endParaRPr sz="1200">
              <a:solidFill>
                <a:schemeClr val="dk1"/>
              </a:solidFill>
              <a:latin typeface="Poppins"/>
              <a:ea typeface="Poppins"/>
              <a:cs typeface="Poppins"/>
              <a:sym typeface="Poppins"/>
            </a:endParaRPr>
          </a:p>
          <a:p>
            <a:pPr indent="0" lvl="0" marL="457200" rtl="0" algn="l">
              <a:spcBef>
                <a:spcPts val="0"/>
              </a:spcBef>
              <a:spcAft>
                <a:spcPts val="0"/>
              </a:spcAft>
              <a:buNone/>
            </a:pPr>
            <a:r>
              <a:t/>
            </a:r>
            <a:endParaRPr sz="1200">
              <a:solidFill>
                <a:schemeClr val="dk1"/>
              </a:solidFill>
              <a:latin typeface="Poppins"/>
              <a:ea typeface="Poppins"/>
              <a:cs typeface="Poppins"/>
              <a:sym typeface="Poppins"/>
            </a:endParaRPr>
          </a:p>
          <a:p>
            <a:pPr indent="-304800" lvl="0" marL="457200" rtl="0" algn="l">
              <a:spcBef>
                <a:spcPts val="0"/>
              </a:spcBef>
              <a:spcAft>
                <a:spcPts val="0"/>
              </a:spcAft>
              <a:buSzPts val="1200"/>
              <a:buChar char="●"/>
            </a:pPr>
            <a:r>
              <a:rPr lang="en-US" sz="1200">
                <a:solidFill>
                  <a:schemeClr val="dk1"/>
                </a:solidFill>
                <a:latin typeface="Poppins"/>
                <a:ea typeface="Poppins"/>
                <a:cs typeface="Poppins"/>
                <a:sym typeface="Poppins"/>
              </a:rPr>
              <a:t>Join </a:t>
            </a:r>
            <a:r>
              <a:rPr b="1" lang="en-US" sz="1200">
                <a:solidFill>
                  <a:schemeClr val="dk1"/>
                </a:solidFill>
                <a:latin typeface="Poppins"/>
                <a:ea typeface="Poppins"/>
                <a:cs typeface="Poppins"/>
                <a:sym typeface="Poppins"/>
              </a:rPr>
              <a:t>DataTalks.Club</a:t>
            </a:r>
            <a:r>
              <a:rPr lang="en-US" sz="1200">
                <a:solidFill>
                  <a:schemeClr val="dk1"/>
                </a:solidFill>
                <a:latin typeface="Poppins"/>
                <a:ea typeface="Poppins"/>
                <a:cs typeface="Poppins"/>
                <a:sym typeface="Poppins"/>
              </a:rPr>
              <a:t> where you will find many interviews with people who have transitioned into data. </a:t>
            </a:r>
            <a:endParaRPr sz="1200">
              <a:solidFill>
                <a:schemeClr val="dk1"/>
              </a:solidFill>
              <a:latin typeface="Poppins"/>
              <a:ea typeface="Poppins"/>
              <a:cs typeface="Poppins"/>
              <a:sym typeface="Poppins"/>
            </a:endParaRPr>
          </a:p>
          <a:p>
            <a:pPr indent="0" lvl="0" marL="457200" rtl="0" algn="l">
              <a:spcBef>
                <a:spcPts val="0"/>
              </a:spcBef>
              <a:spcAft>
                <a:spcPts val="0"/>
              </a:spcAft>
              <a:buNone/>
            </a:pPr>
            <a:r>
              <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Join the </a:t>
            </a:r>
            <a:r>
              <a:rPr b="1" lang="en-US" sz="1200">
                <a:solidFill>
                  <a:schemeClr val="dk1"/>
                </a:solidFill>
                <a:latin typeface="Poppins"/>
                <a:ea typeface="Poppins"/>
                <a:cs typeface="Poppins"/>
                <a:sym typeface="Poppins"/>
              </a:rPr>
              <a:t>AI Guild</a:t>
            </a:r>
            <a:r>
              <a:rPr lang="en-US" sz="1200">
                <a:solidFill>
                  <a:schemeClr val="dk1"/>
                </a:solidFill>
                <a:latin typeface="Poppins"/>
                <a:ea typeface="Poppins"/>
                <a:cs typeface="Poppins"/>
                <a:sym typeface="Poppins"/>
              </a:rPr>
              <a:t> and attend their talks on data roles and transitioning</a:t>
            </a:r>
            <a:endParaRPr sz="1200">
              <a:solidFill>
                <a:schemeClr val="dk1"/>
              </a:solidFill>
              <a:latin typeface="Poppins"/>
              <a:ea typeface="Poppins"/>
              <a:cs typeface="Poppins"/>
              <a:sym typeface="Poppins"/>
            </a:endParaRPr>
          </a:p>
          <a:p>
            <a:pPr indent="0" lvl="0" marL="0" rtl="0" algn="l">
              <a:spcBef>
                <a:spcPts val="0"/>
              </a:spcBef>
              <a:spcAft>
                <a:spcPts val="0"/>
              </a:spcAft>
              <a:buNone/>
            </a:pPr>
            <a:r>
              <a:t/>
            </a:r>
            <a:endParaRPr sz="1200">
              <a:latin typeface="Poppins"/>
              <a:ea typeface="Poppins"/>
              <a:cs typeface="Poppins"/>
              <a:sym typeface="Poppins"/>
            </a:endParaRPr>
          </a:p>
          <a:p>
            <a:pPr indent="0" lvl="0" marL="0" rtl="0" algn="l">
              <a:spcBef>
                <a:spcPts val="0"/>
              </a:spcBef>
              <a:spcAft>
                <a:spcPts val="0"/>
              </a:spcAft>
              <a:buNone/>
            </a:pPr>
            <a:r>
              <a:t/>
            </a:r>
            <a:endParaRPr>
              <a:latin typeface="Poppins"/>
              <a:ea typeface="Poppins"/>
              <a:cs typeface="Poppins"/>
              <a:sym typeface="Poppins"/>
            </a:endParaRPr>
          </a:p>
          <a:p>
            <a:pPr indent="0" lvl="0" marL="457200" rtl="0" algn="l">
              <a:lnSpc>
                <a:spcPct val="114300"/>
              </a:lnSpc>
              <a:spcBef>
                <a:spcPts val="0"/>
              </a:spcBef>
              <a:spcAft>
                <a:spcPts val="0"/>
              </a:spcAft>
              <a:buNone/>
            </a:pPr>
            <a:r>
              <a:t/>
            </a:r>
            <a:endParaRPr>
              <a:solidFill>
                <a:schemeClr val="dk1"/>
              </a:solidFill>
              <a:latin typeface="Poppins"/>
              <a:ea typeface="Poppins"/>
              <a:cs typeface="Poppins"/>
              <a:sym typeface="Poppins"/>
            </a:endParaRPr>
          </a:p>
          <a:p>
            <a:pPr indent="0" lvl="0" marL="0" rtl="0" algn="l">
              <a:spcBef>
                <a:spcPts val="0"/>
              </a:spcBef>
              <a:spcAft>
                <a:spcPts val="0"/>
              </a:spcAft>
              <a:buNone/>
            </a:pPr>
            <a:r>
              <a:t/>
            </a:r>
            <a:endParaRPr sz="1200">
              <a:solidFill>
                <a:schemeClr val="dk1"/>
              </a:solidFill>
              <a:latin typeface="Poppins"/>
              <a:ea typeface="Poppins"/>
              <a:cs typeface="Poppins"/>
              <a:sym typeface="Poppins"/>
            </a:endParaRPr>
          </a:p>
        </p:txBody>
      </p:sp>
      <p:sp>
        <p:nvSpPr>
          <p:cNvPr id="454" name="Google Shape;454;p49"/>
          <p:cNvSpPr/>
          <p:nvPr/>
        </p:nvSpPr>
        <p:spPr>
          <a:xfrm>
            <a:off x="644350" y="2554800"/>
            <a:ext cx="180900" cy="192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9"/>
          <p:cNvSpPr txBox="1"/>
          <p:nvPr/>
        </p:nvSpPr>
        <p:spPr>
          <a:xfrm>
            <a:off x="6172200" y="1345225"/>
            <a:ext cx="276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oppins"/>
              <a:ea typeface="Poppins"/>
              <a:cs typeface="Poppins"/>
              <a:sym typeface="Poppins"/>
            </a:endParaRPr>
          </a:p>
        </p:txBody>
      </p:sp>
      <p:pic>
        <p:nvPicPr>
          <p:cNvPr id="456" name="Google Shape;456;p49"/>
          <p:cNvPicPr preferRelativeResize="0"/>
          <p:nvPr/>
        </p:nvPicPr>
        <p:blipFill>
          <a:blip r:embed="rId5">
            <a:alphaModFix/>
          </a:blip>
          <a:stretch>
            <a:fillRect/>
          </a:stretch>
        </p:blipFill>
        <p:spPr>
          <a:xfrm>
            <a:off x="7230775" y="284600"/>
            <a:ext cx="1848475" cy="1397100"/>
          </a:xfrm>
          <a:prstGeom prst="rect">
            <a:avLst/>
          </a:prstGeom>
          <a:noFill/>
          <a:ln>
            <a:noFill/>
          </a:ln>
        </p:spPr>
      </p:pic>
      <p:sp>
        <p:nvSpPr>
          <p:cNvPr id="457" name="Google Shape;457;p49"/>
          <p:cNvSpPr txBox="1"/>
          <p:nvPr>
            <p:ph type="title"/>
          </p:nvPr>
        </p:nvSpPr>
        <p:spPr>
          <a:xfrm>
            <a:off x="233876" y="316025"/>
            <a:ext cx="7728000" cy="805500"/>
          </a:xfrm>
          <a:prstGeom prst="rect">
            <a:avLst/>
          </a:prstGeom>
        </p:spPr>
        <p:txBody>
          <a:bodyPr anchorCtr="0" anchor="t" bIns="91400" lIns="91400" spcFirstLastPara="1" rIns="91400" wrap="square" tIns="91400">
            <a:noAutofit/>
          </a:bodyPr>
          <a:lstStyle/>
          <a:p>
            <a:pPr indent="0" lvl="0" marL="0" rtl="0" algn="l">
              <a:spcBef>
                <a:spcPts val="0"/>
              </a:spcBef>
              <a:spcAft>
                <a:spcPts val="0"/>
              </a:spcAft>
              <a:buNone/>
            </a:pPr>
            <a:r>
              <a:rPr lang="en-US" sz="2200">
                <a:solidFill>
                  <a:srgbClr val="F1C232"/>
                </a:solidFill>
              </a:rPr>
              <a:t>Follow Up Exercise: Create Your IkiGai </a:t>
            </a:r>
            <a:endParaRPr sz="2200"/>
          </a:p>
        </p:txBody>
      </p:sp>
      <p:pic>
        <p:nvPicPr>
          <p:cNvPr id="458" name="Google Shape;458;p49"/>
          <p:cNvPicPr preferRelativeResize="0"/>
          <p:nvPr/>
        </p:nvPicPr>
        <p:blipFill>
          <a:blip r:embed="rId6">
            <a:alphaModFix/>
          </a:blip>
          <a:stretch>
            <a:fillRect/>
          </a:stretch>
        </p:blipFill>
        <p:spPr>
          <a:xfrm>
            <a:off x="233875" y="1941600"/>
            <a:ext cx="1203857" cy="8055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50"/>
          <p:cNvSpPr txBox="1"/>
          <p:nvPr/>
        </p:nvSpPr>
        <p:spPr>
          <a:xfrm>
            <a:off x="248700" y="919000"/>
            <a:ext cx="8512200" cy="3681300"/>
          </a:xfrm>
          <a:prstGeom prst="rect">
            <a:avLst/>
          </a:prstGeom>
          <a:noFill/>
          <a:ln>
            <a:noFill/>
          </a:ln>
        </p:spPr>
        <p:txBody>
          <a:bodyPr anchorCtr="0" anchor="t" bIns="91425" lIns="91425" spcFirstLastPara="1" rIns="91425" wrap="square" tIns="91425">
            <a:spAutoFit/>
          </a:bodyPr>
          <a:lstStyle/>
          <a:p>
            <a:pPr indent="0" lvl="0" marL="0" rtl="0" algn="l">
              <a:lnSpc>
                <a:spcPct val="114300"/>
              </a:lnSpc>
              <a:spcBef>
                <a:spcPts val="0"/>
              </a:spcBef>
              <a:spcAft>
                <a:spcPts val="0"/>
              </a:spcAft>
              <a:buNone/>
            </a:pPr>
            <a:r>
              <a:rPr b="1" lang="en-US" sz="1450">
                <a:solidFill>
                  <a:srgbClr val="4D4D4D"/>
                </a:solidFill>
                <a:highlight>
                  <a:schemeClr val="lt1"/>
                </a:highlight>
              </a:rPr>
              <a:t>Complete Step 1 What the World Needs of your own IkiGai (</a:t>
            </a:r>
            <a:r>
              <a:rPr lang="en-US" sz="1200">
                <a:solidFill>
                  <a:schemeClr val="dk1"/>
                </a:solidFill>
                <a:latin typeface="Poppins"/>
                <a:ea typeface="Poppins"/>
                <a:cs typeface="Poppins"/>
                <a:sym typeface="Poppins"/>
              </a:rPr>
              <a:t> </a:t>
            </a:r>
            <a:r>
              <a:rPr lang="en-US" sz="1200" u="sng">
                <a:solidFill>
                  <a:schemeClr val="hlink"/>
                </a:solidFill>
                <a:latin typeface="Poppins"/>
                <a:ea typeface="Poppins"/>
                <a:cs typeface="Poppins"/>
                <a:sym typeface="Poppins"/>
                <a:hlinkClick r:id="rId3"/>
              </a:rPr>
              <a:t>here</a:t>
            </a:r>
            <a:r>
              <a:rPr lang="en-US" sz="1200">
                <a:solidFill>
                  <a:schemeClr val="dk1"/>
                </a:solidFill>
                <a:latin typeface="Poppins"/>
                <a:ea typeface="Poppins"/>
                <a:cs typeface="Poppins"/>
                <a:sym typeface="Poppins"/>
              </a:rPr>
              <a:t>.</a:t>
            </a:r>
            <a:r>
              <a:rPr b="1" lang="en-US" sz="1450">
                <a:solidFill>
                  <a:srgbClr val="4D4D4D"/>
                </a:solidFill>
                <a:highlight>
                  <a:schemeClr val="lt1"/>
                </a:highlight>
              </a:rPr>
              <a:t>)</a:t>
            </a:r>
            <a:endParaRPr b="1" sz="1450">
              <a:solidFill>
                <a:srgbClr val="4D4D4D"/>
              </a:solidFill>
              <a:highlight>
                <a:schemeClr val="lt1"/>
              </a:highlight>
            </a:endParaRPr>
          </a:p>
          <a:p>
            <a:pPr indent="0" lvl="0" marL="0" rtl="0" algn="l">
              <a:lnSpc>
                <a:spcPct val="114300"/>
              </a:lnSpc>
              <a:spcBef>
                <a:spcPts val="0"/>
              </a:spcBef>
              <a:spcAft>
                <a:spcPts val="0"/>
              </a:spcAft>
              <a:buNone/>
            </a:pPr>
            <a:r>
              <a:rPr b="1" lang="en-US" sz="1450">
                <a:solidFill>
                  <a:srgbClr val="4D4D4D"/>
                </a:solidFill>
                <a:highlight>
                  <a:srgbClr val="FFFFFF"/>
                </a:highlight>
              </a:rPr>
              <a:t>.</a:t>
            </a:r>
            <a:endParaRPr b="1" sz="1450">
              <a:solidFill>
                <a:srgbClr val="4D4D4D"/>
              </a:solidFill>
              <a:highlight>
                <a:srgbClr val="FFFFFF"/>
              </a:highlight>
            </a:endParaRPr>
          </a:p>
          <a:p>
            <a:pPr indent="0" lvl="0" marL="0" rtl="0" algn="l">
              <a:spcBef>
                <a:spcPts val="0"/>
              </a:spcBef>
              <a:spcAft>
                <a:spcPts val="0"/>
              </a:spcAft>
              <a:buNone/>
            </a:pPr>
            <a:r>
              <a:t/>
            </a:r>
            <a:endParaRPr b="1"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Develop a deeper knowledge of how ML or analytics are being used in industries/domains that resonate with you</a:t>
            </a:r>
            <a:endParaRPr sz="1200">
              <a:solidFill>
                <a:schemeClr val="dk1"/>
              </a:solidFill>
              <a:latin typeface="Poppins"/>
              <a:ea typeface="Poppins"/>
              <a:cs typeface="Poppins"/>
              <a:sym typeface="Poppins"/>
            </a:endParaRPr>
          </a:p>
          <a:p>
            <a:pPr indent="0" lvl="0" marL="457200" rtl="0" algn="l">
              <a:spcBef>
                <a:spcPts val="0"/>
              </a:spcBef>
              <a:spcAft>
                <a:spcPts val="0"/>
              </a:spcAft>
              <a:buNone/>
            </a:pPr>
            <a:r>
              <a:t/>
            </a:r>
            <a:endParaRPr sz="1200">
              <a:solidFill>
                <a:schemeClr val="dk1"/>
              </a:solidFill>
              <a:latin typeface="Poppins"/>
              <a:ea typeface="Poppins"/>
              <a:cs typeface="Poppins"/>
              <a:sym typeface="Poppins"/>
            </a:endParaRPr>
          </a:p>
          <a:p>
            <a:pPr indent="0" lvl="0" marL="0" rtl="0" algn="l">
              <a:spcBef>
                <a:spcPts val="0"/>
              </a:spcBef>
              <a:spcAft>
                <a:spcPts val="0"/>
              </a:spcAft>
              <a:buNone/>
            </a:pPr>
            <a:r>
              <a:t/>
            </a:r>
            <a:endParaRPr sz="1200">
              <a:solidFill>
                <a:schemeClr val="dk1"/>
              </a:solidFill>
              <a:latin typeface="Poppins"/>
              <a:ea typeface="Poppins"/>
              <a:cs typeface="Poppins"/>
              <a:sym typeface="Poppins"/>
            </a:endParaRPr>
          </a:p>
          <a:p>
            <a:pPr indent="0" lvl="0" marL="0" rtl="0" algn="l">
              <a:spcBef>
                <a:spcPts val="0"/>
              </a:spcBef>
              <a:spcAft>
                <a:spcPts val="0"/>
              </a:spcAft>
              <a:buNone/>
            </a:pPr>
            <a:r>
              <a:t/>
            </a:r>
            <a:endParaRPr sz="1200">
              <a:solidFill>
                <a:schemeClr val="dk1"/>
              </a:solidFill>
              <a:latin typeface="Poppins"/>
              <a:ea typeface="Poppins"/>
              <a:cs typeface="Poppins"/>
              <a:sym typeface="Poppins"/>
            </a:endParaRPr>
          </a:p>
          <a:p>
            <a:pPr indent="0" lvl="0" marL="457200" rtl="0" algn="l">
              <a:lnSpc>
                <a:spcPct val="114300"/>
              </a:lnSpc>
              <a:spcBef>
                <a:spcPts val="0"/>
              </a:spcBef>
              <a:spcAft>
                <a:spcPts val="0"/>
              </a:spcAft>
              <a:buNone/>
            </a:pPr>
            <a:r>
              <a:t/>
            </a:r>
            <a:endParaRPr>
              <a:solidFill>
                <a:schemeClr val="dk1"/>
              </a:solidFill>
              <a:latin typeface="Poppins"/>
              <a:ea typeface="Poppins"/>
              <a:cs typeface="Poppins"/>
              <a:sym typeface="Poppins"/>
            </a:endParaRPr>
          </a:p>
          <a:p>
            <a:pPr indent="0" lvl="0" marL="457200" rtl="0" algn="l">
              <a:lnSpc>
                <a:spcPct val="114300"/>
              </a:lnSpc>
              <a:spcBef>
                <a:spcPts val="0"/>
              </a:spcBef>
              <a:spcAft>
                <a:spcPts val="0"/>
              </a:spcAft>
              <a:buNone/>
            </a:pPr>
            <a:r>
              <a:t/>
            </a:r>
            <a:endParaRPr>
              <a:solidFill>
                <a:schemeClr val="dk1"/>
              </a:solidFill>
              <a:latin typeface="Poppins"/>
              <a:ea typeface="Poppins"/>
              <a:cs typeface="Poppins"/>
              <a:sym typeface="Poppins"/>
            </a:endParaRPr>
          </a:p>
          <a:p>
            <a:pPr indent="0" lvl="0" marL="457200" rtl="0" algn="l">
              <a:lnSpc>
                <a:spcPct val="114300"/>
              </a:lnSpc>
              <a:spcBef>
                <a:spcPts val="0"/>
              </a:spcBef>
              <a:spcAft>
                <a:spcPts val="0"/>
              </a:spcAft>
              <a:buNone/>
            </a:pPr>
            <a:r>
              <a:t/>
            </a:r>
            <a:endParaRPr>
              <a:solidFill>
                <a:schemeClr val="dk1"/>
              </a:solidFill>
              <a:latin typeface="Poppins"/>
              <a:ea typeface="Poppins"/>
              <a:cs typeface="Poppins"/>
              <a:sym typeface="Poppins"/>
            </a:endParaRPr>
          </a:p>
          <a:p>
            <a:pPr indent="-317500" lvl="0" marL="457200" rtl="0" algn="l">
              <a:lnSpc>
                <a:spcPct val="114300"/>
              </a:lnSpc>
              <a:spcBef>
                <a:spcPts val="0"/>
              </a:spcBef>
              <a:spcAft>
                <a:spcPts val="0"/>
              </a:spcAft>
              <a:buClr>
                <a:srgbClr val="4D4D4D"/>
              </a:buClr>
              <a:buSzPts val="1400"/>
              <a:buChar char="●"/>
            </a:pPr>
            <a:r>
              <a:rPr lang="en-US">
                <a:solidFill>
                  <a:schemeClr val="dk1"/>
                </a:solidFill>
                <a:latin typeface="Poppins"/>
                <a:ea typeface="Poppins"/>
                <a:cs typeface="Poppins"/>
                <a:sym typeface="Poppins"/>
              </a:rPr>
              <a:t>Read </a:t>
            </a:r>
            <a:r>
              <a:rPr b="1" lang="en-US" u="sng">
                <a:solidFill>
                  <a:schemeClr val="dk1"/>
                </a:solidFill>
                <a:latin typeface="Poppins"/>
                <a:ea typeface="Poppins"/>
                <a:cs typeface="Poppins"/>
                <a:sym typeface="Poppins"/>
                <a:hlinkClick r:id="rId4">
                  <a:extLst>
                    <a:ext uri="{A12FA001-AC4F-418D-AE19-62706E023703}">
                      <ahyp:hlinkClr val="tx"/>
                    </a:ext>
                  </a:extLst>
                </a:hlinkClick>
              </a:rPr>
              <a:t>ML Trend Reports</a:t>
            </a:r>
            <a:r>
              <a:rPr lang="en-US">
                <a:solidFill>
                  <a:schemeClr val="dk1"/>
                </a:solidFill>
                <a:latin typeface="Poppins"/>
                <a:ea typeface="Poppins"/>
                <a:cs typeface="Poppins"/>
                <a:sym typeface="Poppins"/>
              </a:rPr>
              <a:t> , </a:t>
            </a:r>
            <a:r>
              <a:rPr b="1" lang="en-US" u="sng">
                <a:solidFill>
                  <a:schemeClr val="dk1"/>
                </a:solidFill>
                <a:latin typeface="Poppins"/>
                <a:ea typeface="Poppins"/>
                <a:cs typeface="Poppins"/>
                <a:sym typeface="Poppins"/>
                <a:hlinkClick r:id="rId5">
                  <a:extLst>
                    <a:ext uri="{A12FA001-AC4F-418D-AE19-62706E023703}">
                      <ahyp:hlinkClr val="tx"/>
                    </a:ext>
                  </a:extLst>
                </a:hlinkClick>
              </a:rPr>
              <a:t>Recruitment Trend Reports</a:t>
            </a:r>
            <a:r>
              <a:rPr lang="en-US">
                <a:solidFill>
                  <a:schemeClr val="dk1"/>
                </a:solidFill>
                <a:latin typeface="Poppins"/>
                <a:ea typeface="Poppins"/>
                <a:cs typeface="Poppins"/>
                <a:sym typeface="Poppins"/>
              </a:rPr>
              <a:t> and </a:t>
            </a:r>
            <a:r>
              <a:rPr b="1" lang="en-US" u="sng">
                <a:solidFill>
                  <a:schemeClr val="dk1"/>
                </a:solidFill>
                <a:latin typeface="Poppins"/>
                <a:ea typeface="Poppins"/>
                <a:cs typeface="Poppins"/>
                <a:sym typeface="Poppins"/>
                <a:hlinkClick r:id="rId6">
                  <a:extLst>
                    <a:ext uri="{A12FA001-AC4F-418D-AE19-62706E023703}">
                      <ahyp:hlinkClr val="tx"/>
                    </a:ext>
                  </a:extLst>
                </a:hlinkClick>
              </a:rPr>
              <a:t>AI User Cases</a:t>
            </a:r>
            <a:r>
              <a:rPr lang="en-US">
                <a:solidFill>
                  <a:schemeClr val="dk1"/>
                </a:solidFill>
                <a:latin typeface="Poppins"/>
                <a:ea typeface="Poppins"/>
                <a:cs typeface="Poppins"/>
                <a:sym typeface="Poppins"/>
              </a:rPr>
              <a:t> to understand what the world wants</a:t>
            </a:r>
            <a:endParaRPr>
              <a:solidFill>
                <a:schemeClr val="dk1"/>
              </a:solidFill>
              <a:latin typeface="Poppins"/>
              <a:ea typeface="Poppins"/>
              <a:cs typeface="Poppins"/>
              <a:sym typeface="Poppins"/>
            </a:endParaRPr>
          </a:p>
          <a:p>
            <a:pPr indent="-317500" lvl="0" marL="457200" rtl="0" algn="l">
              <a:spcBef>
                <a:spcPts val="0"/>
              </a:spcBef>
              <a:spcAft>
                <a:spcPts val="0"/>
              </a:spcAft>
              <a:buClr>
                <a:srgbClr val="4D4D4D"/>
              </a:buClr>
              <a:buSzPts val="1400"/>
              <a:buChar char="●"/>
            </a:pPr>
            <a:r>
              <a:rPr lang="en-US">
                <a:solidFill>
                  <a:schemeClr val="dk1"/>
                </a:solidFill>
                <a:latin typeface="Poppins"/>
                <a:ea typeface="Poppins"/>
                <a:cs typeface="Poppins"/>
                <a:sym typeface="Poppins"/>
              </a:rPr>
              <a:t>Speak</a:t>
            </a:r>
            <a:r>
              <a:rPr lang="en-US">
                <a:solidFill>
                  <a:srgbClr val="010101"/>
                </a:solidFill>
                <a:latin typeface="Poppins"/>
                <a:ea typeface="Poppins"/>
                <a:cs typeface="Poppins"/>
                <a:sym typeface="Poppins"/>
              </a:rPr>
              <a:t> to</a:t>
            </a:r>
            <a:r>
              <a:rPr b="1" lang="en-US">
                <a:solidFill>
                  <a:srgbClr val="010101"/>
                </a:solidFill>
                <a:latin typeface="Poppins"/>
                <a:ea typeface="Poppins"/>
                <a:cs typeface="Poppins"/>
                <a:sym typeface="Poppins"/>
              </a:rPr>
              <a:t> </a:t>
            </a:r>
            <a:r>
              <a:rPr b="1" lang="en-US" u="sng">
                <a:solidFill>
                  <a:srgbClr val="010101"/>
                </a:solidFill>
                <a:latin typeface="Poppins"/>
                <a:ea typeface="Poppins"/>
                <a:cs typeface="Poppins"/>
                <a:sym typeface="Poppins"/>
                <a:hlinkClick r:id="rId7">
                  <a:extLst>
                    <a:ext uri="{A12FA001-AC4F-418D-AE19-62706E023703}">
                      <ahyp:hlinkClr val="tx"/>
                    </a:ext>
                  </a:extLst>
                </a:hlinkClick>
              </a:rPr>
              <a:t>people who already work in data roles</a:t>
            </a:r>
            <a:r>
              <a:rPr lang="en-US">
                <a:solidFill>
                  <a:schemeClr val="dk1"/>
                </a:solidFill>
                <a:latin typeface="Poppins"/>
                <a:ea typeface="Poppins"/>
                <a:cs typeface="Poppins"/>
                <a:sym typeface="Poppins"/>
              </a:rPr>
              <a:t> as they already know the answers</a:t>
            </a:r>
            <a:endParaRPr>
              <a:solidFill>
                <a:schemeClr val="dk1"/>
              </a:solidFill>
              <a:latin typeface="Poppins"/>
              <a:ea typeface="Poppins"/>
              <a:cs typeface="Poppins"/>
              <a:sym typeface="Poppins"/>
            </a:endParaRPr>
          </a:p>
          <a:p>
            <a:pPr indent="0" lvl="0" marL="457200" rtl="0" algn="l">
              <a:lnSpc>
                <a:spcPct val="114300"/>
              </a:lnSpc>
              <a:spcBef>
                <a:spcPts val="0"/>
              </a:spcBef>
              <a:spcAft>
                <a:spcPts val="0"/>
              </a:spcAft>
              <a:buNone/>
            </a:pPr>
            <a:r>
              <a:t/>
            </a:r>
            <a:endParaRPr>
              <a:solidFill>
                <a:schemeClr val="dk1"/>
              </a:solidFill>
              <a:latin typeface="Poppins"/>
              <a:ea typeface="Poppins"/>
              <a:cs typeface="Poppins"/>
              <a:sym typeface="Poppins"/>
            </a:endParaRPr>
          </a:p>
          <a:p>
            <a:pPr indent="0" lvl="0" marL="0" rtl="0" algn="l">
              <a:spcBef>
                <a:spcPts val="0"/>
              </a:spcBef>
              <a:spcAft>
                <a:spcPts val="0"/>
              </a:spcAft>
              <a:buNone/>
            </a:pPr>
            <a:r>
              <a:t/>
            </a:r>
            <a:endParaRPr sz="1200">
              <a:solidFill>
                <a:schemeClr val="dk1"/>
              </a:solidFill>
              <a:latin typeface="Poppins"/>
              <a:ea typeface="Poppins"/>
              <a:cs typeface="Poppins"/>
              <a:sym typeface="Poppins"/>
            </a:endParaRPr>
          </a:p>
        </p:txBody>
      </p:sp>
      <p:sp>
        <p:nvSpPr>
          <p:cNvPr id="464" name="Google Shape;464;p50"/>
          <p:cNvSpPr/>
          <p:nvPr/>
        </p:nvSpPr>
        <p:spPr>
          <a:xfrm>
            <a:off x="644350" y="2554800"/>
            <a:ext cx="180900" cy="192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65" name="Google Shape;465;p50"/>
          <p:cNvPicPr preferRelativeResize="0"/>
          <p:nvPr/>
        </p:nvPicPr>
        <p:blipFill>
          <a:blip r:embed="rId8">
            <a:alphaModFix/>
          </a:blip>
          <a:stretch>
            <a:fillRect/>
          </a:stretch>
        </p:blipFill>
        <p:spPr>
          <a:xfrm>
            <a:off x="7243100" y="316025"/>
            <a:ext cx="1848475" cy="1397100"/>
          </a:xfrm>
          <a:prstGeom prst="rect">
            <a:avLst/>
          </a:prstGeom>
          <a:noFill/>
          <a:ln>
            <a:noFill/>
          </a:ln>
        </p:spPr>
      </p:pic>
      <p:sp>
        <p:nvSpPr>
          <p:cNvPr id="466" name="Google Shape;466;p50"/>
          <p:cNvSpPr txBox="1"/>
          <p:nvPr>
            <p:ph type="title"/>
          </p:nvPr>
        </p:nvSpPr>
        <p:spPr>
          <a:xfrm>
            <a:off x="233876" y="316025"/>
            <a:ext cx="7728000" cy="805500"/>
          </a:xfrm>
          <a:prstGeom prst="rect">
            <a:avLst/>
          </a:prstGeom>
        </p:spPr>
        <p:txBody>
          <a:bodyPr anchorCtr="0" anchor="t" bIns="91400" lIns="91400" spcFirstLastPara="1" rIns="91400" wrap="square" tIns="91400">
            <a:noAutofit/>
          </a:bodyPr>
          <a:lstStyle/>
          <a:p>
            <a:pPr indent="0" lvl="0" marL="0" rtl="0" algn="l">
              <a:spcBef>
                <a:spcPts val="0"/>
              </a:spcBef>
              <a:spcAft>
                <a:spcPts val="0"/>
              </a:spcAft>
              <a:buNone/>
            </a:pPr>
            <a:r>
              <a:rPr lang="en-US" sz="2200">
                <a:solidFill>
                  <a:srgbClr val="F1C232"/>
                </a:solidFill>
              </a:rPr>
              <a:t>Follow Up Exercise: Create Your IkiGai </a:t>
            </a:r>
            <a:endParaRPr sz="2200"/>
          </a:p>
        </p:txBody>
      </p:sp>
      <p:pic>
        <p:nvPicPr>
          <p:cNvPr id="467" name="Google Shape;467;p50"/>
          <p:cNvPicPr preferRelativeResize="0"/>
          <p:nvPr/>
        </p:nvPicPr>
        <p:blipFill>
          <a:blip r:embed="rId9">
            <a:alphaModFix/>
          </a:blip>
          <a:stretch>
            <a:fillRect/>
          </a:stretch>
        </p:blipFill>
        <p:spPr>
          <a:xfrm>
            <a:off x="329275" y="2356900"/>
            <a:ext cx="1203857" cy="805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1"/>
          <p:cNvSpPr txBox="1"/>
          <p:nvPr>
            <p:ph type="title"/>
          </p:nvPr>
        </p:nvSpPr>
        <p:spPr>
          <a:xfrm>
            <a:off x="2321249" y="2106156"/>
            <a:ext cx="4501500" cy="1768800"/>
          </a:xfrm>
          <a:prstGeom prst="rect">
            <a:avLst/>
          </a:prstGeom>
          <a:noFill/>
          <a:ln>
            <a:noFill/>
          </a:ln>
        </p:spPr>
        <p:txBody>
          <a:bodyPr anchorCtr="0" anchor="ctr" bIns="91400" lIns="91400" spcFirstLastPara="1" rIns="91400" wrap="square" tIns="91400">
            <a:noAutofit/>
          </a:bodyPr>
          <a:lstStyle/>
          <a:p>
            <a:pPr indent="0" lvl="0" marL="0" rtl="0" algn="l">
              <a:lnSpc>
                <a:spcPct val="115000"/>
              </a:lnSpc>
              <a:spcBef>
                <a:spcPts val="0"/>
              </a:spcBef>
              <a:spcAft>
                <a:spcPts val="0"/>
              </a:spcAft>
              <a:buClr>
                <a:schemeClr val="dk1"/>
              </a:buClr>
              <a:buSzPts val="1100"/>
              <a:buFont typeface="Arial"/>
              <a:buNone/>
            </a:pPr>
            <a:r>
              <a:rPr lang="en-US" sz="2200">
                <a:solidFill>
                  <a:srgbClr val="3F0097"/>
                </a:solidFill>
                <a:latin typeface="IBM Plex Mono Medium"/>
                <a:ea typeface="IBM Plex Mono Medium"/>
                <a:cs typeface="IBM Plex Mono Medium"/>
                <a:sym typeface="IBM Plex Mono Medium"/>
              </a:rPr>
              <a:t>Defining the job you would like to have.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2"/>
          <p:cNvSpPr txBox="1"/>
          <p:nvPr>
            <p:ph type="title"/>
          </p:nvPr>
        </p:nvSpPr>
        <p:spPr>
          <a:xfrm>
            <a:off x="233875" y="316025"/>
            <a:ext cx="8595000" cy="805500"/>
          </a:xfrm>
          <a:prstGeom prst="rect">
            <a:avLst/>
          </a:prstGeom>
        </p:spPr>
        <p:txBody>
          <a:bodyPr anchorCtr="0" anchor="t" bIns="91400" lIns="91400" spcFirstLastPara="1" rIns="91400" wrap="square" tIns="91400">
            <a:noAutofit/>
          </a:bodyPr>
          <a:lstStyle/>
          <a:p>
            <a:pPr indent="0" lvl="0" marL="0" rtl="0" algn="l">
              <a:spcBef>
                <a:spcPts val="0"/>
              </a:spcBef>
              <a:spcAft>
                <a:spcPts val="0"/>
              </a:spcAft>
              <a:buNone/>
            </a:pPr>
            <a:r>
              <a:rPr lang="en-US" sz="2200"/>
              <a:t>Impact and Life Purpose with IkiGai</a:t>
            </a:r>
            <a:endParaRPr sz="2200"/>
          </a:p>
        </p:txBody>
      </p:sp>
      <p:pic>
        <p:nvPicPr>
          <p:cNvPr id="185" name="Google Shape;185;p22"/>
          <p:cNvPicPr preferRelativeResize="0"/>
          <p:nvPr/>
        </p:nvPicPr>
        <p:blipFill>
          <a:blip r:embed="rId3">
            <a:alphaModFix/>
          </a:blip>
          <a:stretch>
            <a:fillRect/>
          </a:stretch>
        </p:blipFill>
        <p:spPr>
          <a:xfrm>
            <a:off x="1295400" y="1273925"/>
            <a:ext cx="7081651" cy="3717175"/>
          </a:xfrm>
          <a:prstGeom prst="rect">
            <a:avLst/>
          </a:prstGeom>
          <a:noFill/>
          <a:ln>
            <a:noFill/>
          </a:ln>
        </p:spPr>
      </p:pic>
      <p:sp>
        <p:nvSpPr>
          <p:cNvPr id="186" name="Google Shape;186;p22"/>
          <p:cNvSpPr/>
          <p:nvPr/>
        </p:nvSpPr>
        <p:spPr>
          <a:xfrm>
            <a:off x="605125" y="2498900"/>
            <a:ext cx="280200" cy="257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3"/>
          <p:cNvSpPr txBox="1"/>
          <p:nvPr>
            <p:ph type="title"/>
          </p:nvPr>
        </p:nvSpPr>
        <p:spPr>
          <a:xfrm>
            <a:off x="233876" y="316025"/>
            <a:ext cx="7728000" cy="805500"/>
          </a:xfrm>
          <a:prstGeom prst="rect">
            <a:avLst/>
          </a:prstGeom>
        </p:spPr>
        <p:txBody>
          <a:bodyPr anchorCtr="0" anchor="t" bIns="91400" lIns="91400" spcFirstLastPara="1" rIns="91400" wrap="square" tIns="91400">
            <a:noAutofit/>
          </a:bodyPr>
          <a:lstStyle/>
          <a:p>
            <a:pPr indent="0" lvl="0" marL="0" rtl="0" algn="l">
              <a:spcBef>
                <a:spcPts val="0"/>
              </a:spcBef>
              <a:spcAft>
                <a:spcPts val="0"/>
              </a:spcAft>
              <a:buNone/>
            </a:pPr>
            <a:r>
              <a:rPr lang="en-US" sz="2200">
                <a:solidFill>
                  <a:srgbClr val="F1C232"/>
                </a:solidFill>
              </a:rPr>
              <a:t>Step 1. What the World Needs?</a:t>
            </a:r>
            <a:r>
              <a:rPr lang="en-US" sz="2200"/>
              <a:t>  </a:t>
            </a:r>
            <a:endParaRPr sz="2200"/>
          </a:p>
        </p:txBody>
      </p:sp>
      <p:sp>
        <p:nvSpPr>
          <p:cNvPr id="192" name="Google Shape;192;p23"/>
          <p:cNvSpPr txBox="1"/>
          <p:nvPr/>
        </p:nvSpPr>
        <p:spPr>
          <a:xfrm>
            <a:off x="248700" y="919000"/>
            <a:ext cx="8512200" cy="2027400"/>
          </a:xfrm>
          <a:prstGeom prst="rect">
            <a:avLst/>
          </a:prstGeom>
          <a:noFill/>
          <a:ln>
            <a:noFill/>
          </a:ln>
        </p:spPr>
        <p:txBody>
          <a:bodyPr anchorCtr="0" anchor="t" bIns="91425" lIns="91425" spcFirstLastPara="1" rIns="91425" wrap="square" tIns="91425">
            <a:spAutoFit/>
          </a:bodyPr>
          <a:lstStyle/>
          <a:p>
            <a:pPr indent="0" lvl="0" marL="0" rtl="0" algn="l">
              <a:lnSpc>
                <a:spcPct val="114300"/>
              </a:lnSpc>
              <a:spcBef>
                <a:spcPts val="0"/>
              </a:spcBef>
              <a:spcAft>
                <a:spcPts val="0"/>
              </a:spcAft>
              <a:buNone/>
            </a:pPr>
            <a:r>
              <a:rPr b="1" lang="en-US" sz="1450">
                <a:solidFill>
                  <a:srgbClr val="4D4D4D"/>
                </a:solidFill>
                <a:highlight>
                  <a:srgbClr val="FFFFFF"/>
                </a:highlight>
              </a:rPr>
              <a:t>Start with the most difficult part and make sure you don’t simply leave it to chance: find out what the world needs.</a:t>
            </a:r>
            <a:endParaRPr b="1" sz="1450">
              <a:solidFill>
                <a:srgbClr val="4D4D4D"/>
              </a:solidFill>
              <a:highlight>
                <a:srgbClr val="FFFFFF"/>
              </a:highlight>
            </a:endParaRPr>
          </a:p>
          <a:p>
            <a:pPr indent="0" lvl="0" marL="0" rtl="0" algn="l">
              <a:lnSpc>
                <a:spcPct val="114300"/>
              </a:lnSpc>
              <a:spcBef>
                <a:spcPts val="0"/>
              </a:spcBef>
              <a:spcAft>
                <a:spcPts val="0"/>
              </a:spcAft>
              <a:buNone/>
            </a:pPr>
            <a:r>
              <a:t/>
            </a:r>
            <a:endParaRPr b="1" sz="1450">
              <a:solidFill>
                <a:srgbClr val="4D4D4D"/>
              </a:solidFill>
              <a:highlight>
                <a:srgbClr val="FFFFFF"/>
              </a:highlight>
            </a:endParaRPr>
          </a:p>
          <a:p>
            <a:pPr indent="0" lvl="0" marL="457200" rtl="0" algn="l">
              <a:spcBef>
                <a:spcPts val="0"/>
              </a:spcBef>
              <a:spcAft>
                <a:spcPts val="0"/>
              </a:spcAft>
              <a:buNone/>
            </a:pPr>
            <a:r>
              <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What data roles does the market have and what are the entry requirements? </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How are ML or analytics being used to solve business problems in different industries/domains?</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How will you find out if you are not sure?</a:t>
            </a:r>
            <a:endParaRPr sz="1200">
              <a:solidFill>
                <a:schemeClr val="dk1"/>
              </a:solidFill>
              <a:latin typeface="Poppins"/>
              <a:ea typeface="Poppins"/>
              <a:cs typeface="Poppins"/>
              <a:sym typeface="Poppins"/>
            </a:endParaRPr>
          </a:p>
          <a:p>
            <a:pPr indent="0" lvl="0" marL="457200" rtl="0" algn="l">
              <a:spcBef>
                <a:spcPts val="0"/>
              </a:spcBef>
              <a:spcAft>
                <a:spcPts val="0"/>
              </a:spcAft>
              <a:buNone/>
            </a:pPr>
            <a:r>
              <a:t/>
            </a:r>
            <a:endParaRPr sz="1200">
              <a:solidFill>
                <a:schemeClr val="dk1"/>
              </a:solidFill>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t/>
            </a:r>
            <a:endParaRPr sz="1000">
              <a:solidFill>
                <a:schemeClr val="dk1"/>
              </a:solidFill>
            </a:endParaRPr>
          </a:p>
        </p:txBody>
      </p:sp>
      <p:sp>
        <p:nvSpPr>
          <p:cNvPr id="193" name="Google Shape;193;p23"/>
          <p:cNvSpPr/>
          <p:nvPr/>
        </p:nvSpPr>
        <p:spPr>
          <a:xfrm>
            <a:off x="644350" y="2554800"/>
            <a:ext cx="180900" cy="192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3"/>
          <p:cNvSpPr txBox="1"/>
          <p:nvPr/>
        </p:nvSpPr>
        <p:spPr>
          <a:xfrm>
            <a:off x="6172200" y="1345225"/>
            <a:ext cx="276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oppins"/>
              <a:ea typeface="Poppins"/>
              <a:cs typeface="Poppins"/>
              <a:sym typeface="Poppins"/>
            </a:endParaRPr>
          </a:p>
        </p:txBody>
      </p:sp>
      <p:pic>
        <p:nvPicPr>
          <p:cNvPr id="195" name="Google Shape;195;p23"/>
          <p:cNvPicPr preferRelativeResize="0"/>
          <p:nvPr/>
        </p:nvPicPr>
        <p:blipFill>
          <a:blip r:embed="rId3">
            <a:alphaModFix/>
          </a:blip>
          <a:stretch>
            <a:fillRect/>
          </a:stretch>
        </p:blipFill>
        <p:spPr>
          <a:xfrm>
            <a:off x="7633350" y="32250"/>
            <a:ext cx="1469549" cy="881725"/>
          </a:xfrm>
          <a:prstGeom prst="rect">
            <a:avLst/>
          </a:prstGeom>
          <a:noFill/>
          <a:ln>
            <a:noFill/>
          </a:ln>
        </p:spPr>
      </p:pic>
      <p:sp>
        <p:nvSpPr>
          <p:cNvPr id="196" name="Google Shape;196;p23"/>
          <p:cNvSpPr txBox="1"/>
          <p:nvPr/>
        </p:nvSpPr>
        <p:spPr>
          <a:xfrm>
            <a:off x="739400" y="3302675"/>
            <a:ext cx="7098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Poppins"/>
                <a:ea typeface="Poppins"/>
                <a:cs typeface="Poppins"/>
                <a:sym typeface="Poppins"/>
              </a:rPr>
              <a:t>Here is the work that you did as a group :https://jamboard.google.com/d/1ilhJ405sDlxJGtm66_cUG31E4gsH7zwhxX8wvsZIpSA/viewer?f=7</a:t>
            </a:r>
            <a:endParaRPr>
              <a:latin typeface="Poppins"/>
              <a:ea typeface="Poppins"/>
              <a:cs typeface="Poppins"/>
              <a:sym typeface="Poppi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xEl>
                                              <p:pRg end="0" st="0"/>
                                            </p:txEl>
                                          </p:spTgt>
                                        </p:tgtEl>
                                        <p:attrNameLst>
                                          <p:attrName>style.visibility</p:attrName>
                                        </p:attrNameLst>
                                      </p:cBhvr>
                                      <p:to>
                                        <p:strVal val="visible"/>
                                      </p:to>
                                    </p:set>
                                    <p:animEffect filter="fade" transition="in">
                                      <p:cBhvr>
                                        <p:cTn dur="1000"/>
                                        <p:tgtEl>
                                          <p:spTgt spid="19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xEl>
                                              <p:pRg end="1" st="1"/>
                                            </p:txEl>
                                          </p:spTgt>
                                        </p:tgtEl>
                                        <p:attrNameLst>
                                          <p:attrName>style.visibility</p:attrName>
                                        </p:attrNameLst>
                                      </p:cBhvr>
                                      <p:to>
                                        <p:strVal val="visible"/>
                                      </p:to>
                                    </p:set>
                                    <p:animEffect filter="fade" transition="in">
                                      <p:cBhvr>
                                        <p:cTn dur="1000"/>
                                        <p:tgtEl>
                                          <p:spTgt spid="19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xEl>
                                              <p:pRg end="2" st="2"/>
                                            </p:txEl>
                                          </p:spTgt>
                                        </p:tgtEl>
                                        <p:attrNameLst>
                                          <p:attrName>style.visibility</p:attrName>
                                        </p:attrNameLst>
                                      </p:cBhvr>
                                      <p:to>
                                        <p:strVal val="visible"/>
                                      </p:to>
                                    </p:set>
                                    <p:animEffect filter="fade" transition="in">
                                      <p:cBhvr>
                                        <p:cTn dur="1000"/>
                                        <p:tgtEl>
                                          <p:spTgt spid="19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xEl>
                                              <p:pRg end="3" st="3"/>
                                            </p:txEl>
                                          </p:spTgt>
                                        </p:tgtEl>
                                        <p:attrNameLst>
                                          <p:attrName>style.visibility</p:attrName>
                                        </p:attrNameLst>
                                      </p:cBhvr>
                                      <p:to>
                                        <p:strVal val="visible"/>
                                      </p:to>
                                    </p:set>
                                    <p:animEffect filter="fade" transition="in">
                                      <p:cBhvr>
                                        <p:cTn dur="1000"/>
                                        <p:tgtEl>
                                          <p:spTgt spid="19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xEl>
                                              <p:pRg end="4" st="4"/>
                                            </p:txEl>
                                          </p:spTgt>
                                        </p:tgtEl>
                                        <p:attrNameLst>
                                          <p:attrName>style.visibility</p:attrName>
                                        </p:attrNameLst>
                                      </p:cBhvr>
                                      <p:to>
                                        <p:strVal val="visible"/>
                                      </p:to>
                                    </p:set>
                                    <p:animEffect filter="fade" transition="in">
                                      <p:cBhvr>
                                        <p:cTn dur="1000"/>
                                        <p:tgtEl>
                                          <p:spTgt spid="19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xEl>
                                              <p:pRg end="5" st="5"/>
                                            </p:txEl>
                                          </p:spTgt>
                                        </p:tgtEl>
                                        <p:attrNameLst>
                                          <p:attrName>style.visibility</p:attrName>
                                        </p:attrNameLst>
                                      </p:cBhvr>
                                      <p:to>
                                        <p:strVal val="visible"/>
                                      </p:to>
                                    </p:set>
                                    <p:animEffect filter="fade" transition="in">
                                      <p:cBhvr>
                                        <p:cTn dur="1000"/>
                                        <p:tgtEl>
                                          <p:spTgt spid="192">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xEl>
                                              <p:pRg end="6" st="6"/>
                                            </p:txEl>
                                          </p:spTgt>
                                        </p:tgtEl>
                                        <p:attrNameLst>
                                          <p:attrName>style.visibility</p:attrName>
                                        </p:attrNameLst>
                                      </p:cBhvr>
                                      <p:to>
                                        <p:strVal val="visible"/>
                                      </p:to>
                                    </p:set>
                                    <p:animEffect filter="fade" transition="in">
                                      <p:cBhvr>
                                        <p:cTn dur="1000"/>
                                        <p:tgtEl>
                                          <p:spTgt spid="192">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xEl>
                                              <p:pRg end="7" st="7"/>
                                            </p:txEl>
                                          </p:spTgt>
                                        </p:tgtEl>
                                        <p:attrNameLst>
                                          <p:attrName>style.visibility</p:attrName>
                                        </p:attrNameLst>
                                      </p:cBhvr>
                                      <p:to>
                                        <p:strVal val="visible"/>
                                      </p:to>
                                    </p:set>
                                    <p:animEffect filter="fade" transition="in">
                                      <p:cBhvr>
                                        <p:cTn dur="1000"/>
                                        <p:tgtEl>
                                          <p:spTgt spid="192">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4"/>
          <p:cNvSpPr txBox="1"/>
          <p:nvPr>
            <p:ph type="title"/>
          </p:nvPr>
        </p:nvSpPr>
        <p:spPr>
          <a:xfrm>
            <a:off x="233876" y="316025"/>
            <a:ext cx="7728000" cy="805500"/>
          </a:xfrm>
          <a:prstGeom prst="rect">
            <a:avLst/>
          </a:prstGeom>
        </p:spPr>
        <p:txBody>
          <a:bodyPr anchorCtr="0" anchor="t" bIns="91400" lIns="91400" spcFirstLastPara="1" rIns="91400" wrap="square" tIns="91400">
            <a:noAutofit/>
          </a:bodyPr>
          <a:lstStyle/>
          <a:p>
            <a:pPr indent="0" lvl="0" marL="0" rtl="0" algn="l">
              <a:spcBef>
                <a:spcPts val="0"/>
              </a:spcBef>
              <a:spcAft>
                <a:spcPts val="0"/>
              </a:spcAft>
              <a:buNone/>
            </a:pPr>
            <a:r>
              <a:rPr lang="en-US" sz="2200">
                <a:solidFill>
                  <a:srgbClr val="E06666"/>
                </a:solidFill>
              </a:rPr>
              <a:t>Step 2.	What are you good at?</a:t>
            </a:r>
            <a:r>
              <a:rPr lang="en-US" sz="2200"/>
              <a:t> </a:t>
            </a:r>
            <a:endParaRPr sz="2200"/>
          </a:p>
        </p:txBody>
      </p:sp>
      <p:sp>
        <p:nvSpPr>
          <p:cNvPr id="202" name="Google Shape;202;p24"/>
          <p:cNvSpPr txBox="1"/>
          <p:nvPr/>
        </p:nvSpPr>
        <p:spPr>
          <a:xfrm>
            <a:off x="248700" y="919000"/>
            <a:ext cx="8512200" cy="2427600"/>
          </a:xfrm>
          <a:prstGeom prst="rect">
            <a:avLst/>
          </a:prstGeom>
          <a:noFill/>
          <a:ln>
            <a:noFill/>
          </a:ln>
        </p:spPr>
        <p:txBody>
          <a:bodyPr anchorCtr="0" anchor="t" bIns="91425" lIns="91425" spcFirstLastPara="1" rIns="91425" wrap="square" tIns="91425">
            <a:spAutoFit/>
          </a:bodyPr>
          <a:lstStyle/>
          <a:p>
            <a:pPr indent="0" lvl="0" marL="0" rtl="0" algn="l">
              <a:lnSpc>
                <a:spcPct val="114300"/>
              </a:lnSpc>
              <a:spcBef>
                <a:spcPts val="0"/>
              </a:spcBef>
              <a:spcAft>
                <a:spcPts val="0"/>
              </a:spcAft>
              <a:buNone/>
            </a:pPr>
            <a:r>
              <a:rPr b="1" lang="en-US" sz="1450">
                <a:solidFill>
                  <a:srgbClr val="4D4D4D"/>
                </a:solidFill>
                <a:highlight>
                  <a:srgbClr val="FFFFFF"/>
                </a:highlight>
              </a:rPr>
              <a:t>Figure out what you’re good at (or what you can be good at) and that can solve a problem, and in particular find a personal fit with what the world needs.</a:t>
            </a:r>
            <a:endParaRPr b="1" sz="1450">
              <a:solidFill>
                <a:srgbClr val="4D4D4D"/>
              </a:solidFill>
              <a:highlight>
                <a:srgbClr val="FFFFFF"/>
              </a:highlight>
            </a:endParaRPr>
          </a:p>
          <a:p>
            <a:pPr indent="0" lvl="0" marL="0" rtl="0" algn="l">
              <a:lnSpc>
                <a:spcPct val="114300"/>
              </a:lnSpc>
              <a:spcBef>
                <a:spcPts val="0"/>
              </a:spcBef>
              <a:spcAft>
                <a:spcPts val="0"/>
              </a:spcAft>
              <a:buNone/>
            </a:pPr>
            <a:r>
              <a:t/>
            </a:r>
            <a:endParaRPr b="1" sz="1450">
              <a:solidFill>
                <a:srgbClr val="4D4D4D"/>
              </a:solidFill>
              <a:highlight>
                <a:srgbClr val="FFFFFF"/>
              </a:highlight>
            </a:endParaRPr>
          </a:p>
          <a:p>
            <a:pPr indent="0" lvl="0" marL="457200" rtl="0" algn="l">
              <a:spcBef>
                <a:spcPts val="0"/>
              </a:spcBef>
              <a:spcAft>
                <a:spcPts val="0"/>
              </a:spcAft>
              <a:buNone/>
            </a:pPr>
            <a:r>
              <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What existing technical skills are you good at that might be relevant to the data world? Statistics? Maths? Coding skills? Analytical? </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 What soft skills do you have that you might be relevant to data roles? Communication? Client skills ? Team working?</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 What emerging skills are you developing that you can become good at?</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 What domain/industry knowledge do you have? </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 What technical area could you specialise in ? (use step one as a reference)?</a:t>
            </a:r>
            <a:endParaRPr sz="1000">
              <a:solidFill>
                <a:schemeClr val="dk1"/>
              </a:solidFill>
            </a:endParaRPr>
          </a:p>
        </p:txBody>
      </p:sp>
      <p:sp>
        <p:nvSpPr>
          <p:cNvPr id="203" name="Google Shape;203;p24"/>
          <p:cNvSpPr/>
          <p:nvPr/>
        </p:nvSpPr>
        <p:spPr>
          <a:xfrm>
            <a:off x="644350" y="2554800"/>
            <a:ext cx="180900" cy="192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4"/>
          <p:cNvSpPr txBox="1"/>
          <p:nvPr/>
        </p:nvSpPr>
        <p:spPr>
          <a:xfrm>
            <a:off x="6172200" y="1345225"/>
            <a:ext cx="276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oppins"/>
              <a:ea typeface="Poppins"/>
              <a:cs typeface="Poppins"/>
              <a:sym typeface="Poppins"/>
            </a:endParaRPr>
          </a:p>
        </p:txBody>
      </p:sp>
      <p:pic>
        <p:nvPicPr>
          <p:cNvPr id="205" name="Google Shape;205;p24"/>
          <p:cNvPicPr preferRelativeResize="0"/>
          <p:nvPr/>
        </p:nvPicPr>
        <p:blipFill>
          <a:blip r:embed="rId3">
            <a:alphaModFix/>
          </a:blip>
          <a:stretch>
            <a:fillRect/>
          </a:stretch>
        </p:blipFill>
        <p:spPr>
          <a:xfrm>
            <a:off x="7633350" y="32250"/>
            <a:ext cx="1469549" cy="8817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xEl>
                                              <p:pRg end="0" st="0"/>
                                            </p:txEl>
                                          </p:spTgt>
                                        </p:tgtEl>
                                        <p:attrNameLst>
                                          <p:attrName>style.visibility</p:attrName>
                                        </p:attrNameLst>
                                      </p:cBhvr>
                                      <p:to>
                                        <p:strVal val="visible"/>
                                      </p:to>
                                    </p:set>
                                    <p:animEffect filter="fade" transition="in">
                                      <p:cBhvr>
                                        <p:cTn dur="1000"/>
                                        <p:tgtEl>
                                          <p:spTgt spid="20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xEl>
                                              <p:pRg end="1" st="1"/>
                                            </p:txEl>
                                          </p:spTgt>
                                        </p:tgtEl>
                                        <p:attrNameLst>
                                          <p:attrName>style.visibility</p:attrName>
                                        </p:attrNameLst>
                                      </p:cBhvr>
                                      <p:to>
                                        <p:strVal val="visible"/>
                                      </p:to>
                                    </p:set>
                                    <p:animEffect filter="fade" transition="in">
                                      <p:cBhvr>
                                        <p:cTn dur="1000"/>
                                        <p:tgtEl>
                                          <p:spTgt spid="20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xEl>
                                              <p:pRg end="2" st="2"/>
                                            </p:txEl>
                                          </p:spTgt>
                                        </p:tgtEl>
                                        <p:attrNameLst>
                                          <p:attrName>style.visibility</p:attrName>
                                        </p:attrNameLst>
                                      </p:cBhvr>
                                      <p:to>
                                        <p:strVal val="visible"/>
                                      </p:to>
                                    </p:set>
                                    <p:animEffect filter="fade" transition="in">
                                      <p:cBhvr>
                                        <p:cTn dur="1000"/>
                                        <p:tgtEl>
                                          <p:spTgt spid="20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xEl>
                                              <p:pRg end="3" st="3"/>
                                            </p:txEl>
                                          </p:spTgt>
                                        </p:tgtEl>
                                        <p:attrNameLst>
                                          <p:attrName>style.visibility</p:attrName>
                                        </p:attrNameLst>
                                      </p:cBhvr>
                                      <p:to>
                                        <p:strVal val="visible"/>
                                      </p:to>
                                    </p:set>
                                    <p:animEffect filter="fade" transition="in">
                                      <p:cBhvr>
                                        <p:cTn dur="1000"/>
                                        <p:tgtEl>
                                          <p:spTgt spid="20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xEl>
                                              <p:pRg end="4" st="4"/>
                                            </p:txEl>
                                          </p:spTgt>
                                        </p:tgtEl>
                                        <p:attrNameLst>
                                          <p:attrName>style.visibility</p:attrName>
                                        </p:attrNameLst>
                                      </p:cBhvr>
                                      <p:to>
                                        <p:strVal val="visible"/>
                                      </p:to>
                                    </p:set>
                                    <p:animEffect filter="fade" transition="in">
                                      <p:cBhvr>
                                        <p:cTn dur="1000"/>
                                        <p:tgtEl>
                                          <p:spTgt spid="20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xEl>
                                              <p:pRg end="5" st="5"/>
                                            </p:txEl>
                                          </p:spTgt>
                                        </p:tgtEl>
                                        <p:attrNameLst>
                                          <p:attrName>style.visibility</p:attrName>
                                        </p:attrNameLst>
                                      </p:cBhvr>
                                      <p:to>
                                        <p:strVal val="visible"/>
                                      </p:to>
                                    </p:set>
                                    <p:animEffect filter="fade" transition="in">
                                      <p:cBhvr>
                                        <p:cTn dur="1000"/>
                                        <p:tgtEl>
                                          <p:spTgt spid="202">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xEl>
                                              <p:pRg end="6" st="6"/>
                                            </p:txEl>
                                          </p:spTgt>
                                        </p:tgtEl>
                                        <p:attrNameLst>
                                          <p:attrName>style.visibility</p:attrName>
                                        </p:attrNameLst>
                                      </p:cBhvr>
                                      <p:to>
                                        <p:strVal val="visible"/>
                                      </p:to>
                                    </p:set>
                                    <p:animEffect filter="fade" transition="in">
                                      <p:cBhvr>
                                        <p:cTn dur="1000"/>
                                        <p:tgtEl>
                                          <p:spTgt spid="202">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xEl>
                                              <p:pRg end="7" st="7"/>
                                            </p:txEl>
                                          </p:spTgt>
                                        </p:tgtEl>
                                        <p:attrNameLst>
                                          <p:attrName>style.visibility</p:attrName>
                                        </p:attrNameLst>
                                      </p:cBhvr>
                                      <p:to>
                                        <p:strVal val="visible"/>
                                      </p:to>
                                    </p:set>
                                    <p:animEffect filter="fade" transition="in">
                                      <p:cBhvr>
                                        <p:cTn dur="1000"/>
                                        <p:tgtEl>
                                          <p:spTgt spid="202">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5"/>
          <p:cNvSpPr txBox="1"/>
          <p:nvPr>
            <p:ph type="title"/>
          </p:nvPr>
        </p:nvSpPr>
        <p:spPr>
          <a:xfrm>
            <a:off x="233876" y="316025"/>
            <a:ext cx="7728000" cy="805500"/>
          </a:xfrm>
          <a:prstGeom prst="rect">
            <a:avLst/>
          </a:prstGeom>
        </p:spPr>
        <p:txBody>
          <a:bodyPr anchorCtr="0" anchor="t" bIns="91400" lIns="91400" spcFirstLastPara="1" rIns="91400" wrap="square" tIns="91400">
            <a:noAutofit/>
          </a:bodyPr>
          <a:lstStyle/>
          <a:p>
            <a:pPr indent="0" lvl="0" marL="0" rtl="0" algn="l">
              <a:spcBef>
                <a:spcPts val="0"/>
              </a:spcBef>
              <a:spcAft>
                <a:spcPts val="0"/>
              </a:spcAft>
              <a:buNone/>
            </a:pPr>
            <a:r>
              <a:rPr lang="en-US" sz="2200">
                <a:solidFill>
                  <a:srgbClr val="13A9F5"/>
                </a:solidFill>
              </a:rPr>
              <a:t>Step 3. What do you love?</a:t>
            </a:r>
            <a:r>
              <a:rPr lang="en-US" sz="2200"/>
              <a:t> </a:t>
            </a:r>
            <a:endParaRPr sz="2200"/>
          </a:p>
        </p:txBody>
      </p:sp>
      <p:sp>
        <p:nvSpPr>
          <p:cNvPr id="211" name="Google Shape;211;p25"/>
          <p:cNvSpPr txBox="1"/>
          <p:nvPr/>
        </p:nvSpPr>
        <p:spPr>
          <a:xfrm>
            <a:off x="248700" y="919000"/>
            <a:ext cx="8512200" cy="2871900"/>
          </a:xfrm>
          <a:prstGeom prst="rect">
            <a:avLst/>
          </a:prstGeom>
          <a:noFill/>
          <a:ln>
            <a:noFill/>
          </a:ln>
        </p:spPr>
        <p:txBody>
          <a:bodyPr anchorCtr="0" anchor="t" bIns="91425" lIns="91425" spcFirstLastPara="1" rIns="91425" wrap="square" tIns="91425">
            <a:spAutoFit/>
          </a:bodyPr>
          <a:lstStyle/>
          <a:p>
            <a:pPr indent="0" lvl="0" marL="0" rtl="0" algn="l">
              <a:lnSpc>
                <a:spcPct val="114300"/>
              </a:lnSpc>
              <a:spcBef>
                <a:spcPts val="0"/>
              </a:spcBef>
              <a:spcAft>
                <a:spcPts val="0"/>
              </a:spcAft>
              <a:buNone/>
            </a:pPr>
            <a:r>
              <a:rPr b="1" lang="en-US" sz="1450">
                <a:solidFill>
                  <a:srgbClr val="4D4D4D"/>
                </a:solidFill>
                <a:highlight>
                  <a:srgbClr val="FFFFFF"/>
                </a:highlight>
              </a:rPr>
              <a:t>To be truly happy you need to do a) Work you’re good at b) Work that is meaningful for you, c) Work that allows a sense of belonging: supportive colleagues d) lack of major negatives like unfair pay e) that fits your personal life </a:t>
            </a:r>
            <a:endParaRPr b="1" sz="1450">
              <a:solidFill>
                <a:srgbClr val="4D4D4D"/>
              </a:solidFill>
              <a:highlight>
                <a:srgbClr val="FFFFFF"/>
              </a:highlight>
            </a:endParaRPr>
          </a:p>
          <a:p>
            <a:pPr indent="0" lvl="0" marL="0" rtl="0" algn="l">
              <a:spcBef>
                <a:spcPts val="0"/>
              </a:spcBef>
              <a:spcAft>
                <a:spcPts val="0"/>
              </a:spcAft>
              <a:buNone/>
            </a:pPr>
            <a:r>
              <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What world problems are being solved by ML/analytics that are meaningful to you? </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What </a:t>
            </a:r>
            <a:r>
              <a:rPr b="1" lang="en-US" sz="1200">
                <a:solidFill>
                  <a:schemeClr val="dk1"/>
                </a:solidFill>
                <a:latin typeface="Poppins"/>
                <a:ea typeface="Poppins"/>
                <a:cs typeface="Poppins"/>
                <a:sym typeface="Poppins"/>
              </a:rPr>
              <a:t>industries/domains </a:t>
            </a:r>
            <a:r>
              <a:rPr lang="en-US" sz="1200">
                <a:solidFill>
                  <a:schemeClr val="dk1"/>
                </a:solidFill>
                <a:latin typeface="Poppins"/>
                <a:ea typeface="Poppins"/>
                <a:cs typeface="Poppins"/>
                <a:sym typeface="Poppins"/>
              </a:rPr>
              <a:t>would you love to work in?</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What </a:t>
            </a:r>
            <a:r>
              <a:rPr b="1" lang="en-US" sz="1200">
                <a:solidFill>
                  <a:schemeClr val="dk1"/>
                </a:solidFill>
                <a:latin typeface="Poppins"/>
                <a:ea typeface="Poppins"/>
                <a:cs typeface="Poppins"/>
                <a:sym typeface="Poppins"/>
              </a:rPr>
              <a:t>technologies </a:t>
            </a:r>
            <a:r>
              <a:rPr lang="en-US" sz="1200">
                <a:solidFill>
                  <a:schemeClr val="dk1"/>
                </a:solidFill>
                <a:latin typeface="Poppins"/>
                <a:ea typeface="Poppins"/>
                <a:cs typeface="Poppins"/>
                <a:sym typeface="Poppins"/>
              </a:rPr>
              <a:t>would you love to work with? </a:t>
            </a:r>
            <a:endParaRPr sz="1200">
              <a:solidFill>
                <a:schemeClr val="dk1"/>
              </a:solidFill>
              <a:latin typeface="Poppins"/>
              <a:ea typeface="Poppins"/>
              <a:cs typeface="Poppins"/>
              <a:sym typeface="Poppins"/>
            </a:endParaRPr>
          </a:p>
          <a:p>
            <a:pPr indent="-304800" lvl="0" marL="457200" rtl="0" algn="l">
              <a:lnSpc>
                <a:spcPct val="114300"/>
              </a:lnSpc>
              <a:spcBef>
                <a:spcPts val="0"/>
              </a:spcBef>
              <a:spcAft>
                <a:spcPts val="0"/>
              </a:spcAft>
              <a:buClr>
                <a:srgbClr val="4D4D4D"/>
              </a:buClr>
              <a:buSzPts val="1200"/>
              <a:buChar char="●"/>
            </a:pPr>
            <a:r>
              <a:rPr lang="en-US" sz="1200">
                <a:solidFill>
                  <a:schemeClr val="dk1"/>
                </a:solidFill>
                <a:latin typeface="Poppins"/>
                <a:ea typeface="Poppins"/>
                <a:cs typeface="Poppins"/>
                <a:sym typeface="Poppins"/>
              </a:rPr>
              <a:t> What are the </a:t>
            </a:r>
            <a:r>
              <a:rPr b="1" lang="en-US" sz="1200">
                <a:solidFill>
                  <a:schemeClr val="dk1"/>
                </a:solidFill>
                <a:latin typeface="Poppins"/>
                <a:ea typeface="Poppins"/>
                <a:cs typeface="Poppins"/>
                <a:sym typeface="Poppins"/>
              </a:rPr>
              <a:t>characteristics of the company</a:t>
            </a:r>
            <a:r>
              <a:rPr lang="en-US" sz="1200">
                <a:solidFill>
                  <a:schemeClr val="dk1"/>
                </a:solidFill>
                <a:latin typeface="Poppins"/>
                <a:ea typeface="Poppins"/>
                <a:cs typeface="Poppins"/>
                <a:sym typeface="Poppins"/>
              </a:rPr>
              <a:t> that you would love to work at? Highly organised/ Unstructured?; No overtime/lots?; Remote working/office based? ; Very secure/risky?; Self learning/ Mentor? Collaborative/competitive? International/German?</a:t>
            </a:r>
            <a:endParaRPr sz="1200">
              <a:solidFill>
                <a:schemeClr val="dk1"/>
              </a:solidFill>
              <a:latin typeface="Poppins"/>
              <a:ea typeface="Poppins"/>
              <a:cs typeface="Poppins"/>
              <a:sym typeface="Poppins"/>
            </a:endParaRPr>
          </a:p>
          <a:p>
            <a:pPr indent="-304800" lvl="0" marL="457200" rtl="0" algn="l">
              <a:lnSpc>
                <a:spcPct val="114300"/>
              </a:lnSpc>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If you do not know what you love, how will you work it out?</a:t>
            </a:r>
            <a:endParaRPr sz="1200">
              <a:solidFill>
                <a:schemeClr val="dk1"/>
              </a:solidFill>
              <a:latin typeface="Poppins"/>
              <a:ea typeface="Poppins"/>
              <a:cs typeface="Poppins"/>
              <a:sym typeface="Poppins"/>
            </a:endParaRPr>
          </a:p>
          <a:p>
            <a:pPr indent="0" lvl="0" marL="457200" rtl="0" algn="l">
              <a:spcBef>
                <a:spcPts val="0"/>
              </a:spcBef>
              <a:spcAft>
                <a:spcPts val="0"/>
              </a:spcAft>
              <a:buNone/>
            </a:pPr>
            <a:r>
              <a:rPr lang="en-US" sz="1200">
                <a:solidFill>
                  <a:schemeClr val="dk1"/>
                </a:solidFill>
                <a:latin typeface="Poppins"/>
                <a:ea typeface="Poppins"/>
                <a:cs typeface="Poppins"/>
                <a:sym typeface="Poppins"/>
              </a:rPr>
              <a:t> </a:t>
            </a:r>
            <a:endParaRPr sz="1200">
              <a:solidFill>
                <a:schemeClr val="dk1"/>
              </a:solidFill>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t/>
            </a:r>
            <a:endParaRPr sz="1000">
              <a:solidFill>
                <a:schemeClr val="dk1"/>
              </a:solidFill>
            </a:endParaRPr>
          </a:p>
        </p:txBody>
      </p:sp>
      <p:sp>
        <p:nvSpPr>
          <p:cNvPr id="212" name="Google Shape;212;p25"/>
          <p:cNvSpPr/>
          <p:nvPr/>
        </p:nvSpPr>
        <p:spPr>
          <a:xfrm>
            <a:off x="644350" y="2554800"/>
            <a:ext cx="180900" cy="192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5"/>
          <p:cNvSpPr txBox="1"/>
          <p:nvPr/>
        </p:nvSpPr>
        <p:spPr>
          <a:xfrm>
            <a:off x="6172200" y="1345225"/>
            <a:ext cx="276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oppins"/>
              <a:ea typeface="Poppins"/>
              <a:cs typeface="Poppins"/>
              <a:sym typeface="Poppi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1">
                                            <p:txEl>
                                              <p:pRg end="0" st="0"/>
                                            </p:txEl>
                                          </p:spTgt>
                                        </p:tgtEl>
                                        <p:attrNameLst>
                                          <p:attrName>style.visibility</p:attrName>
                                        </p:attrNameLst>
                                      </p:cBhvr>
                                      <p:to>
                                        <p:strVal val="visible"/>
                                      </p:to>
                                    </p:set>
                                    <p:animEffect filter="fade" transition="in">
                                      <p:cBhvr>
                                        <p:cTn dur="1000"/>
                                        <p:tgtEl>
                                          <p:spTgt spid="21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1">
                                            <p:txEl>
                                              <p:pRg end="1" st="1"/>
                                            </p:txEl>
                                          </p:spTgt>
                                        </p:tgtEl>
                                        <p:attrNameLst>
                                          <p:attrName>style.visibility</p:attrName>
                                        </p:attrNameLst>
                                      </p:cBhvr>
                                      <p:to>
                                        <p:strVal val="visible"/>
                                      </p:to>
                                    </p:set>
                                    <p:animEffect filter="fade" transition="in">
                                      <p:cBhvr>
                                        <p:cTn dur="1000"/>
                                        <p:tgtEl>
                                          <p:spTgt spid="21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1">
                                            <p:txEl>
                                              <p:pRg end="2" st="2"/>
                                            </p:txEl>
                                          </p:spTgt>
                                        </p:tgtEl>
                                        <p:attrNameLst>
                                          <p:attrName>style.visibility</p:attrName>
                                        </p:attrNameLst>
                                      </p:cBhvr>
                                      <p:to>
                                        <p:strVal val="visible"/>
                                      </p:to>
                                    </p:set>
                                    <p:animEffect filter="fade" transition="in">
                                      <p:cBhvr>
                                        <p:cTn dur="1000"/>
                                        <p:tgtEl>
                                          <p:spTgt spid="21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1">
                                            <p:txEl>
                                              <p:pRg end="3" st="3"/>
                                            </p:txEl>
                                          </p:spTgt>
                                        </p:tgtEl>
                                        <p:attrNameLst>
                                          <p:attrName>style.visibility</p:attrName>
                                        </p:attrNameLst>
                                      </p:cBhvr>
                                      <p:to>
                                        <p:strVal val="visible"/>
                                      </p:to>
                                    </p:set>
                                    <p:animEffect filter="fade" transition="in">
                                      <p:cBhvr>
                                        <p:cTn dur="1000"/>
                                        <p:tgtEl>
                                          <p:spTgt spid="21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1">
                                            <p:txEl>
                                              <p:pRg end="4" st="4"/>
                                            </p:txEl>
                                          </p:spTgt>
                                        </p:tgtEl>
                                        <p:attrNameLst>
                                          <p:attrName>style.visibility</p:attrName>
                                        </p:attrNameLst>
                                      </p:cBhvr>
                                      <p:to>
                                        <p:strVal val="visible"/>
                                      </p:to>
                                    </p:set>
                                    <p:animEffect filter="fade" transition="in">
                                      <p:cBhvr>
                                        <p:cTn dur="1000"/>
                                        <p:tgtEl>
                                          <p:spTgt spid="21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1">
                                            <p:txEl>
                                              <p:pRg end="5" st="5"/>
                                            </p:txEl>
                                          </p:spTgt>
                                        </p:tgtEl>
                                        <p:attrNameLst>
                                          <p:attrName>style.visibility</p:attrName>
                                        </p:attrNameLst>
                                      </p:cBhvr>
                                      <p:to>
                                        <p:strVal val="visible"/>
                                      </p:to>
                                    </p:set>
                                    <p:animEffect filter="fade" transition="in">
                                      <p:cBhvr>
                                        <p:cTn dur="1000"/>
                                        <p:tgtEl>
                                          <p:spTgt spid="211">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1">
                                            <p:txEl>
                                              <p:pRg end="6" st="6"/>
                                            </p:txEl>
                                          </p:spTgt>
                                        </p:tgtEl>
                                        <p:attrNameLst>
                                          <p:attrName>style.visibility</p:attrName>
                                        </p:attrNameLst>
                                      </p:cBhvr>
                                      <p:to>
                                        <p:strVal val="visible"/>
                                      </p:to>
                                    </p:set>
                                    <p:animEffect filter="fade" transition="in">
                                      <p:cBhvr>
                                        <p:cTn dur="1000"/>
                                        <p:tgtEl>
                                          <p:spTgt spid="211">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1">
                                            <p:txEl>
                                              <p:pRg end="7" st="7"/>
                                            </p:txEl>
                                          </p:spTgt>
                                        </p:tgtEl>
                                        <p:attrNameLst>
                                          <p:attrName>style.visibility</p:attrName>
                                        </p:attrNameLst>
                                      </p:cBhvr>
                                      <p:to>
                                        <p:strVal val="visible"/>
                                      </p:to>
                                    </p:set>
                                    <p:animEffect filter="fade" transition="in">
                                      <p:cBhvr>
                                        <p:cTn dur="1000"/>
                                        <p:tgtEl>
                                          <p:spTgt spid="211">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1">
                                            <p:txEl>
                                              <p:pRg end="8" st="8"/>
                                            </p:txEl>
                                          </p:spTgt>
                                        </p:tgtEl>
                                        <p:attrNameLst>
                                          <p:attrName>style.visibility</p:attrName>
                                        </p:attrNameLst>
                                      </p:cBhvr>
                                      <p:to>
                                        <p:strVal val="visible"/>
                                      </p:to>
                                    </p:set>
                                    <p:animEffect filter="fade" transition="in">
                                      <p:cBhvr>
                                        <p:cTn dur="1000"/>
                                        <p:tgtEl>
                                          <p:spTgt spid="211">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6"/>
          <p:cNvSpPr txBox="1"/>
          <p:nvPr>
            <p:ph type="title"/>
          </p:nvPr>
        </p:nvSpPr>
        <p:spPr>
          <a:xfrm>
            <a:off x="233876" y="316025"/>
            <a:ext cx="7728000" cy="805500"/>
          </a:xfrm>
          <a:prstGeom prst="rect">
            <a:avLst/>
          </a:prstGeom>
        </p:spPr>
        <p:txBody>
          <a:bodyPr anchorCtr="0" anchor="t" bIns="91400" lIns="91400" spcFirstLastPara="1" rIns="91400" wrap="square" tIns="91400">
            <a:noAutofit/>
          </a:bodyPr>
          <a:lstStyle/>
          <a:p>
            <a:pPr indent="0" lvl="0" marL="0" rtl="0" algn="l">
              <a:spcBef>
                <a:spcPts val="0"/>
              </a:spcBef>
              <a:spcAft>
                <a:spcPts val="0"/>
              </a:spcAft>
              <a:buNone/>
            </a:pPr>
            <a:r>
              <a:rPr lang="en-US" sz="2200">
                <a:solidFill>
                  <a:srgbClr val="45818E"/>
                </a:solidFill>
              </a:rPr>
              <a:t>Step 4. What you can be paid for?</a:t>
            </a:r>
            <a:r>
              <a:rPr lang="en-US" sz="2200">
                <a:solidFill>
                  <a:srgbClr val="F1C232"/>
                </a:solidFill>
              </a:rPr>
              <a:t> </a:t>
            </a:r>
            <a:endParaRPr sz="2200"/>
          </a:p>
        </p:txBody>
      </p:sp>
      <p:sp>
        <p:nvSpPr>
          <p:cNvPr id="219" name="Google Shape;219;p26"/>
          <p:cNvSpPr txBox="1"/>
          <p:nvPr/>
        </p:nvSpPr>
        <p:spPr>
          <a:xfrm>
            <a:off x="248700" y="919000"/>
            <a:ext cx="8512200" cy="2397000"/>
          </a:xfrm>
          <a:prstGeom prst="rect">
            <a:avLst/>
          </a:prstGeom>
          <a:noFill/>
          <a:ln>
            <a:noFill/>
          </a:ln>
        </p:spPr>
        <p:txBody>
          <a:bodyPr anchorCtr="0" anchor="t" bIns="91425" lIns="91425" spcFirstLastPara="1" rIns="91425" wrap="square" tIns="91425">
            <a:spAutoFit/>
          </a:bodyPr>
          <a:lstStyle/>
          <a:p>
            <a:pPr indent="0" lvl="0" marL="0" rtl="0" algn="l">
              <a:lnSpc>
                <a:spcPct val="114300"/>
              </a:lnSpc>
              <a:spcBef>
                <a:spcPts val="0"/>
              </a:spcBef>
              <a:spcAft>
                <a:spcPts val="0"/>
              </a:spcAft>
              <a:buNone/>
            </a:pPr>
            <a:r>
              <a:rPr b="1" lang="en-US" sz="1450">
                <a:solidFill>
                  <a:srgbClr val="4D4D4D"/>
                </a:solidFill>
                <a:highlight>
                  <a:srgbClr val="FFFFFF"/>
                </a:highlight>
              </a:rPr>
              <a:t>If you’re good at solving important problems, chances are you will not need to worry about money. Becoming the best at your craft is a solid way to getting well paid. </a:t>
            </a:r>
            <a:endParaRPr b="1" sz="1450">
              <a:solidFill>
                <a:srgbClr val="4D4D4D"/>
              </a:solidFill>
              <a:highlight>
                <a:srgbClr val="FFFFFF"/>
              </a:highlight>
            </a:endParaRPr>
          </a:p>
          <a:p>
            <a:pPr indent="0" lvl="0" marL="0" rtl="0" algn="l">
              <a:lnSpc>
                <a:spcPct val="114300"/>
              </a:lnSpc>
              <a:spcBef>
                <a:spcPts val="0"/>
              </a:spcBef>
              <a:spcAft>
                <a:spcPts val="0"/>
              </a:spcAft>
              <a:buNone/>
            </a:pPr>
            <a:r>
              <a:rPr b="1" lang="en-US" sz="1450">
                <a:solidFill>
                  <a:srgbClr val="4D4D4D"/>
                </a:solidFill>
                <a:highlight>
                  <a:srgbClr val="FFFFFF"/>
                </a:highlight>
              </a:rPr>
              <a:t>.</a:t>
            </a:r>
            <a:endParaRPr b="1" sz="1450">
              <a:solidFill>
                <a:srgbClr val="4D4D4D"/>
              </a:solidFill>
              <a:highlight>
                <a:srgbClr val="FFFFFF"/>
              </a:highlight>
            </a:endParaRPr>
          </a:p>
          <a:p>
            <a:pPr indent="0" lvl="0" marL="0" rtl="0" algn="l">
              <a:spcBef>
                <a:spcPts val="0"/>
              </a:spcBef>
              <a:spcAft>
                <a:spcPts val="0"/>
              </a:spcAft>
              <a:buNone/>
            </a:pPr>
            <a:r>
              <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Where do I fit into the data market?</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What will my knowledge gaps be at the end of the bootcamp and how will I fill them?</a:t>
            </a:r>
            <a:endParaRPr sz="1200">
              <a:solidFill>
                <a:schemeClr val="dk1"/>
              </a:solidFill>
              <a:latin typeface="Poppins"/>
              <a:ea typeface="Poppins"/>
              <a:cs typeface="Poppins"/>
              <a:sym typeface="Poppins"/>
            </a:endParaRPr>
          </a:p>
          <a:p>
            <a:pPr indent="-304800" lvl="0" marL="457200" rtl="0" algn="l">
              <a:spcBef>
                <a:spcPts val="0"/>
              </a:spcBef>
              <a:spcAft>
                <a:spcPts val="0"/>
              </a:spcAft>
              <a:buClr>
                <a:schemeClr val="dk1"/>
              </a:buClr>
              <a:buSzPts val="1200"/>
              <a:buFont typeface="Poppins"/>
              <a:buChar char="●"/>
            </a:pPr>
            <a:r>
              <a:rPr lang="en-US" sz="1200">
                <a:solidFill>
                  <a:schemeClr val="dk1"/>
                </a:solidFill>
                <a:latin typeface="Poppins"/>
                <a:ea typeface="Poppins"/>
                <a:cs typeface="Poppins"/>
                <a:sym typeface="Poppins"/>
              </a:rPr>
              <a:t>How can I work out the answers to these questions if I am not sure?</a:t>
            </a:r>
            <a:endParaRPr sz="1200">
              <a:solidFill>
                <a:schemeClr val="dk1"/>
              </a:solidFill>
              <a:latin typeface="Poppins"/>
              <a:ea typeface="Poppins"/>
              <a:cs typeface="Poppins"/>
              <a:sym typeface="Poppins"/>
            </a:endParaRPr>
          </a:p>
          <a:p>
            <a:pPr indent="0" lvl="0" marL="457200" rtl="0" algn="l">
              <a:spcBef>
                <a:spcPts val="0"/>
              </a:spcBef>
              <a:spcAft>
                <a:spcPts val="0"/>
              </a:spcAft>
              <a:buNone/>
            </a:pPr>
            <a:r>
              <a:t/>
            </a:r>
            <a:endParaRPr sz="1200">
              <a:solidFill>
                <a:schemeClr val="dk1"/>
              </a:solidFill>
              <a:latin typeface="Poppins"/>
              <a:ea typeface="Poppins"/>
              <a:cs typeface="Poppins"/>
              <a:sym typeface="Poppins"/>
            </a:endParaRPr>
          </a:p>
          <a:p>
            <a:pPr indent="0" lvl="0" marL="457200" rtl="0" algn="l">
              <a:spcBef>
                <a:spcPts val="0"/>
              </a:spcBef>
              <a:spcAft>
                <a:spcPts val="0"/>
              </a:spcAft>
              <a:buNone/>
            </a:pPr>
            <a:r>
              <a:t/>
            </a:r>
            <a:endParaRPr sz="1200">
              <a:solidFill>
                <a:schemeClr val="dk1"/>
              </a:solidFill>
              <a:latin typeface="Poppins"/>
              <a:ea typeface="Poppins"/>
              <a:cs typeface="Poppins"/>
              <a:sym typeface="Poppins"/>
            </a:endParaRPr>
          </a:p>
          <a:p>
            <a:pPr indent="0" lvl="0" marL="0" rtl="0" algn="l">
              <a:spcBef>
                <a:spcPts val="0"/>
              </a:spcBef>
              <a:spcAft>
                <a:spcPts val="0"/>
              </a:spcAft>
              <a:buNone/>
            </a:pPr>
            <a:r>
              <a:t/>
            </a:r>
            <a:endParaRPr sz="1200">
              <a:solidFill>
                <a:schemeClr val="dk1"/>
              </a:solidFill>
              <a:latin typeface="Poppins"/>
              <a:ea typeface="Poppins"/>
              <a:cs typeface="Poppins"/>
              <a:sym typeface="Poppins"/>
            </a:endParaRPr>
          </a:p>
          <a:p>
            <a:pPr indent="0" lvl="0" marL="457200" rtl="0" algn="l">
              <a:spcBef>
                <a:spcPts val="0"/>
              </a:spcBef>
              <a:spcAft>
                <a:spcPts val="0"/>
              </a:spcAft>
              <a:buNone/>
            </a:pPr>
            <a:r>
              <a:t/>
            </a:r>
            <a:endParaRPr sz="1000">
              <a:solidFill>
                <a:schemeClr val="dk1"/>
              </a:solidFill>
            </a:endParaRPr>
          </a:p>
        </p:txBody>
      </p:sp>
      <p:sp>
        <p:nvSpPr>
          <p:cNvPr id="220" name="Google Shape;220;p26"/>
          <p:cNvSpPr/>
          <p:nvPr/>
        </p:nvSpPr>
        <p:spPr>
          <a:xfrm>
            <a:off x="644350" y="2554800"/>
            <a:ext cx="180900" cy="192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6"/>
          <p:cNvSpPr txBox="1"/>
          <p:nvPr/>
        </p:nvSpPr>
        <p:spPr>
          <a:xfrm>
            <a:off x="6172200" y="1345225"/>
            <a:ext cx="276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oppins"/>
              <a:ea typeface="Poppins"/>
              <a:cs typeface="Poppins"/>
              <a:sym typeface="Poppins"/>
            </a:endParaRPr>
          </a:p>
        </p:txBody>
      </p:sp>
      <p:sp>
        <p:nvSpPr>
          <p:cNvPr id="222" name="Google Shape;222;p26"/>
          <p:cNvSpPr txBox="1"/>
          <p:nvPr/>
        </p:nvSpPr>
        <p:spPr>
          <a:xfrm>
            <a:off x="2860000" y="3611550"/>
            <a:ext cx="61722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latin typeface="Poppins"/>
              <a:ea typeface="Poppins"/>
              <a:cs typeface="Poppins"/>
              <a:sym typeface="Poppins"/>
            </a:endParaRPr>
          </a:p>
          <a:p>
            <a:pPr indent="0" lvl="0" marL="0" rtl="0" algn="l">
              <a:spcBef>
                <a:spcPts val="0"/>
              </a:spcBef>
              <a:spcAft>
                <a:spcPts val="0"/>
              </a:spcAft>
              <a:buNone/>
            </a:pPr>
            <a:r>
              <a:t/>
            </a:r>
            <a:endParaRPr>
              <a:latin typeface="Poppins"/>
              <a:ea typeface="Poppins"/>
              <a:cs typeface="Poppins"/>
              <a:sym typeface="Poppins"/>
            </a:endParaRPr>
          </a:p>
        </p:txBody>
      </p:sp>
      <p:pic>
        <p:nvPicPr>
          <p:cNvPr id="223" name="Google Shape;223;p26"/>
          <p:cNvPicPr preferRelativeResize="0"/>
          <p:nvPr/>
        </p:nvPicPr>
        <p:blipFill>
          <a:blip r:embed="rId3">
            <a:alphaModFix/>
          </a:blip>
          <a:stretch>
            <a:fillRect/>
          </a:stretch>
        </p:blipFill>
        <p:spPr>
          <a:xfrm>
            <a:off x="7633350" y="32250"/>
            <a:ext cx="1469549" cy="8817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0" st="0"/>
                                            </p:txEl>
                                          </p:spTgt>
                                        </p:tgtEl>
                                        <p:attrNameLst>
                                          <p:attrName>style.visibility</p:attrName>
                                        </p:attrNameLst>
                                      </p:cBhvr>
                                      <p:to>
                                        <p:strVal val="visible"/>
                                      </p:to>
                                    </p:set>
                                    <p:animEffect filter="fade" transition="in">
                                      <p:cBhvr>
                                        <p:cTn dur="1000"/>
                                        <p:tgtEl>
                                          <p:spTgt spid="21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1" st="1"/>
                                            </p:txEl>
                                          </p:spTgt>
                                        </p:tgtEl>
                                        <p:attrNameLst>
                                          <p:attrName>style.visibility</p:attrName>
                                        </p:attrNameLst>
                                      </p:cBhvr>
                                      <p:to>
                                        <p:strVal val="visible"/>
                                      </p:to>
                                    </p:set>
                                    <p:animEffect filter="fade" transition="in">
                                      <p:cBhvr>
                                        <p:cTn dur="1000"/>
                                        <p:tgtEl>
                                          <p:spTgt spid="21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2" st="2"/>
                                            </p:txEl>
                                          </p:spTgt>
                                        </p:tgtEl>
                                        <p:attrNameLst>
                                          <p:attrName>style.visibility</p:attrName>
                                        </p:attrNameLst>
                                      </p:cBhvr>
                                      <p:to>
                                        <p:strVal val="visible"/>
                                      </p:to>
                                    </p:set>
                                    <p:animEffect filter="fade" transition="in">
                                      <p:cBhvr>
                                        <p:cTn dur="1000"/>
                                        <p:tgtEl>
                                          <p:spTgt spid="21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3" st="3"/>
                                            </p:txEl>
                                          </p:spTgt>
                                        </p:tgtEl>
                                        <p:attrNameLst>
                                          <p:attrName>style.visibility</p:attrName>
                                        </p:attrNameLst>
                                      </p:cBhvr>
                                      <p:to>
                                        <p:strVal val="visible"/>
                                      </p:to>
                                    </p:set>
                                    <p:animEffect filter="fade" transition="in">
                                      <p:cBhvr>
                                        <p:cTn dur="1000"/>
                                        <p:tgtEl>
                                          <p:spTgt spid="21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4" st="4"/>
                                            </p:txEl>
                                          </p:spTgt>
                                        </p:tgtEl>
                                        <p:attrNameLst>
                                          <p:attrName>style.visibility</p:attrName>
                                        </p:attrNameLst>
                                      </p:cBhvr>
                                      <p:to>
                                        <p:strVal val="visible"/>
                                      </p:to>
                                    </p:set>
                                    <p:animEffect filter="fade" transition="in">
                                      <p:cBhvr>
                                        <p:cTn dur="1000"/>
                                        <p:tgtEl>
                                          <p:spTgt spid="21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5" st="5"/>
                                            </p:txEl>
                                          </p:spTgt>
                                        </p:tgtEl>
                                        <p:attrNameLst>
                                          <p:attrName>style.visibility</p:attrName>
                                        </p:attrNameLst>
                                      </p:cBhvr>
                                      <p:to>
                                        <p:strVal val="visible"/>
                                      </p:to>
                                    </p:set>
                                    <p:animEffect filter="fade" transition="in">
                                      <p:cBhvr>
                                        <p:cTn dur="1000"/>
                                        <p:tgtEl>
                                          <p:spTgt spid="219">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6" st="6"/>
                                            </p:txEl>
                                          </p:spTgt>
                                        </p:tgtEl>
                                        <p:attrNameLst>
                                          <p:attrName>style.visibility</p:attrName>
                                        </p:attrNameLst>
                                      </p:cBhvr>
                                      <p:to>
                                        <p:strVal val="visible"/>
                                      </p:to>
                                    </p:set>
                                    <p:animEffect filter="fade" transition="in">
                                      <p:cBhvr>
                                        <p:cTn dur="1000"/>
                                        <p:tgtEl>
                                          <p:spTgt spid="219">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7" st="7"/>
                                            </p:txEl>
                                          </p:spTgt>
                                        </p:tgtEl>
                                        <p:attrNameLst>
                                          <p:attrName>style.visibility</p:attrName>
                                        </p:attrNameLst>
                                      </p:cBhvr>
                                      <p:to>
                                        <p:strVal val="visible"/>
                                      </p:to>
                                    </p:set>
                                    <p:animEffect filter="fade" transition="in">
                                      <p:cBhvr>
                                        <p:cTn dur="1000"/>
                                        <p:tgtEl>
                                          <p:spTgt spid="219">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8" st="8"/>
                                            </p:txEl>
                                          </p:spTgt>
                                        </p:tgtEl>
                                        <p:attrNameLst>
                                          <p:attrName>style.visibility</p:attrName>
                                        </p:attrNameLst>
                                      </p:cBhvr>
                                      <p:to>
                                        <p:strVal val="visible"/>
                                      </p:to>
                                    </p:set>
                                    <p:animEffect filter="fade" transition="in">
                                      <p:cBhvr>
                                        <p:cTn dur="1000"/>
                                        <p:tgtEl>
                                          <p:spTgt spid="219">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9" st="9"/>
                                            </p:txEl>
                                          </p:spTgt>
                                        </p:tgtEl>
                                        <p:attrNameLst>
                                          <p:attrName>style.visibility</p:attrName>
                                        </p:attrNameLst>
                                      </p:cBhvr>
                                      <p:to>
                                        <p:strVal val="visible"/>
                                      </p:to>
                                    </p:set>
                                    <p:animEffect filter="fade" transition="in">
                                      <p:cBhvr>
                                        <p:cTn dur="1000"/>
                                        <p:tgtEl>
                                          <p:spTgt spid="219">
                                            <p:txEl>
                                              <p:pRg end="9" st="9"/>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piced Template">
  <a:themeElements>
    <a:clrScheme name="Spiced Template">
      <a:dk1>
        <a:srgbClr val="000000"/>
      </a:dk1>
      <a:lt1>
        <a:srgbClr val="FFFFFF"/>
      </a:lt1>
      <a:dk2>
        <a:srgbClr val="A7A7A7"/>
      </a:dk2>
      <a:lt2>
        <a:srgbClr val="535353"/>
      </a:lt2>
      <a:accent1>
        <a:srgbClr val="7FD9E2"/>
      </a:accent1>
      <a:accent2>
        <a:srgbClr val="FFADB9"/>
      </a:accent2>
      <a:accent3>
        <a:srgbClr val="78909C"/>
      </a:accent3>
      <a:accent4>
        <a:srgbClr val="FFAB40"/>
      </a:accent4>
      <a:accent5>
        <a:srgbClr val="0097A7"/>
      </a:accent5>
      <a:accent6>
        <a:srgbClr val="EEFF4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iced Template">
  <a:themeElements>
    <a:clrScheme name="Spiced Template">
      <a:dk1>
        <a:srgbClr val="000000"/>
      </a:dk1>
      <a:lt1>
        <a:srgbClr val="FFFFFF"/>
      </a:lt1>
      <a:dk2>
        <a:srgbClr val="A7A7A7"/>
      </a:dk2>
      <a:lt2>
        <a:srgbClr val="535353"/>
      </a:lt2>
      <a:accent1>
        <a:srgbClr val="7FD9E2"/>
      </a:accent1>
      <a:accent2>
        <a:srgbClr val="FFADB9"/>
      </a:accent2>
      <a:accent3>
        <a:srgbClr val="78909C"/>
      </a:accent3>
      <a:accent4>
        <a:srgbClr val="FFAB40"/>
      </a:accent4>
      <a:accent5>
        <a:srgbClr val="0097A7"/>
      </a:accent5>
      <a:accent6>
        <a:srgbClr val="EEFF4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